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4D7"/>
          </a:solidFill>
        </a:fill>
      </a:tcStyle>
    </a:wholeTbl>
    <a:band2H>
      <a:tcTxStyle b="def" i="def"/>
      <a:tcStyle>
        <a:tcBdr/>
        <a:fill>
          <a:solidFill>
            <a:srgbClr val="DDDBCF"/>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25400" cap="flat">
              <a:solidFill>
                <a:srgbClr val="AC9C88"/>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6D4C8"/>
          </a:solidFill>
        </a:fill>
      </a:tcStyle>
    </a:firstCol>
    <a:lastRow>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25400" cap="flat">
              <a:solidFill>
                <a:srgbClr val="878889"/>
              </a:solidFill>
              <a:prstDash val="solid"/>
              <a:miter lim="400000"/>
            </a:ln>
          </a:top>
          <a:bottom>
            <a:ln w="12700" cap="flat">
              <a:noFill/>
              <a:miter lim="400000"/>
            </a:ln>
          </a:bottom>
          <a:insideH>
            <a:ln w="12700" cap="flat">
              <a:solidFill>
                <a:srgbClr val="878889"/>
              </a:solidFill>
              <a:prstDash val="solid"/>
              <a:miter lim="400000"/>
            </a:ln>
          </a:insideH>
          <a:insideV>
            <a:ln w="12700" cap="flat">
              <a:noFill/>
              <a:miter lim="400000"/>
            </a:ln>
          </a:insideV>
        </a:tcBdr>
        <a:fill>
          <a:solidFill>
            <a:srgbClr val="BDBDBD"/>
          </a:solid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8F2817"/>
              </a:solidFill>
              <a:prstDash val="solid"/>
              <a:miter lim="400000"/>
            </a:ln>
          </a:bottom>
          <a:insideH>
            <a:ln w="12700" cap="flat">
              <a:solidFill>
                <a:srgbClr val="8F2817"/>
              </a:solidFill>
              <a:prstDash val="solid"/>
              <a:miter lim="400000"/>
            </a:ln>
          </a:insideH>
          <a:insideV>
            <a:ln w="12700" cap="flat">
              <a:noFill/>
              <a:miter lim="400000"/>
            </a:ln>
          </a:insideV>
        </a:tcBdr>
        <a:fill>
          <a:solidFill>
            <a:srgbClr val="B8341D"/>
          </a:solidFill>
        </a:fill>
      </a:tcStyle>
    </a:firstRow>
  </a:tblStyle>
  <a:tblStyle styleId="{C7B018BB-80A7-4F77-B60F-C8B233D01FF8}" styleName="">
    <a:tblBg/>
    <a:wholeTb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solidFill>
            <a:srgbClr val="F0EEE0"/>
          </a:solidFill>
        </a:fill>
      </a:tcStyle>
    </a:wholeTbl>
    <a:band2H>
      <a:tcTxStyle b="def" i="def"/>
      <a:tcStyle>
        <a:tcBdr/>
        <a:fill>
          <a:solidFill>
            <a:srgbClr val="F0EEE0">
              <a:alpha val="93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solidFill>
                <a:srgbClr val="AC9C88"/>
              </a:solidFill>
              <a:prstDash val="solid"/>
              <a:miter lim="400000"/>
            </a:ln>
          </a:left>
          <a:right>
            <a:ln w="25400" cap="flat">
              <a:solidFill>
                <a:srgbClr val="AC9C88"/>
              </a:solidFill>
              <a:prstDash val="solid"/>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noFill/>
        </a:fill>
      </a:tcStyle>
    </a:firstCol>
    <a:la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25400" cap="flat">
              <a:solidFill>
                <a:srgbClr val="AC9C88"/>
              </a:solidFill>
              <a:prstDash val="solid"/>
              <a:miter lim="400000"/>
            </a:ln>
          </a:top>
          <a:bottom>
            <a:ln w="12700" cap="flat">
              <a:solidFill>
                <a:srgbClr val="5F5857"/>
              </a:solidFill>
              <a:prstDash val="solid"/>
              <a:miter lim="400000"/>
            </a:ln>
          </a:bottom>
          <a:insideH>
            <a:ln w="12700" cap="flat">
              <a:solidFill>
                <a:srgbClr val="972318"/>
              </a:solidFill>
              <a:prstDash val="solid"/>
              <a:miter lim="400000"/>
            </a:ln>
          </a:insideH>
          <a:insideV>
            <a:ln w="12700" cap="flat">
              <a:noFill/>
              <a:miter lim="400000"/>
            </a:ln>
          </a:insideV>
        </a:tcBdr>
        <a:fill>
          <a:no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solidFill>
                <a:srgbClr val="5F5857"/>
              </a:solidFill>
              <a:prstDash val="solid"/>
              <a:miter lim="400000"/>
            </a:ln>
          </a:top>
          <a:bottom>
            <a:ln w="25400" cap="flat">
              <a:solidFill>
                <a:srgbClr val="AC9C88"/>
              </a:solidFill>
              <a:prstDash val="solid"/>
              <a:miter lim="400000"/>
            </a:ln>
          </a:bottom>
          <a:insideH>
            <a:ln w="12700" cap="flat">
              <a:solidFill>
                <a:srgbClr val="B14019"/>
              </a:solidFill>
              <a:prstDash val="solid"/>
              <a:miter lim="400000"/>
            </a:ln>
          </a:insideH>
          <a:insideV>
            <a:ln w="12700" cap="flat">
              <a:noFill/>
              <a:miter lim="400000"/>
            </a:ln>
          </a:insideV>
        </a:tcBdr>
        <a:fill>
          <a:noFill/>
        </a:fill>
      </a:tcStyle>
    </a:firstRow>
  </a:tblStyle>
  <a:tblStyle styleId="{EEE7283C-3CF3-47DC-8721-378D4A62B228}" styleName="">
    <a:tblBg/>
    <a:wholeTb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solidFill>
            <a:srgbClr val="F0EEE0"/>
          </a:solidFill>
        </a:fill>
      </a:tcStyle>
    </a:wholeTbl>
    <a:band2H>
      <a:tcTxStyle b="def" i="def"/>
      <a:tcStyle>
        <a:tcBdr/>
        <a:fill>
          <a:solidFill>
            <a:srgbClr val="F0EEE0">
              <a:alpha val="93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solidFill>
            <a:srgbClr val="D6D4C8"/>
          </a:solidFill>
        </a:fill>
      </a:tcStyle>
    </a:firstCol>
    <a:lastRow>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29124"/>
              </a:solidFill>
              <a:prstDash val="solid"/>
              <a:miter lim="400000"/>
            </a:ln>
          </a:insideH>
          <a:insideV>
            <a:ln w="12700" cap="flat">
              <a:noFill/>
              <a:miter lim="400000"/>
            </a:ln>
          </a:insideV>
        </a:tcBdr>
        <a:fill>
          <a:solidFill>
            <a:srgbClr val="E4AA2A"/>
          </a:solid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AAAAAA"/>
              </a:solidFill>
              <a:prstDash val="solid"/>
              <a:miter lim="400000"/>
            </a:ln>
          </a:insideH>
          <a:insideV>
            <a:ln w="12700" cap="flat">
              <a:noFill/>
              <a:miter lim="400000"/>
            </a:ln>
          </a:insideV>
        </a:tcBdr>
        <a:fill>
          <a:solidFill>
            <a:srgbClr val="858585"/>
          </a:solidFill>
        </a:fill>
      </a:tcStyle>
    </a:firstRow>
  </a:tblStyle>
  <a:tblStyle styleId="{CF821DB8-F4EB-4A41-A1BA-3FCAFE7338EE}" styleName="">
    <a:tblBg/>
    <a:wholeTbl>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solidFill>
                <a:srgbClr val="797979">
                  <a:alpha val="38000"/>
                </a:srgbClr>
              </a:solidFill>
              <a:prstDash val="solid"/>
              <a:miter lim="400000"/>
            </a:ln>
          </a:top>
          <a:bottom>
            <a:ln w="12700" cap="flat">
              <a:solidFill>
                <a:srgbClr val="797979">
                  <a:alpha val="38000"/>
                </a:srgbClr>
              </a:solidFill>
              <a:prstDash val="solid"/>
              <a:miter lim="400000"/>
            </a:ln>
          </a:bottom>
          <a:insideH>
            <a:ln w="12700" cap="flat">
              <a:solidFill>
                <a:srgbClr val="797979">
                  <a:alpha val="38000"/>
                </a:srgbClr>
              </a:solidFill>
              <a:prstDash val="solid"/>
              <a:miter lim="400000"/>
            </a:ln>
          </a:insideH>
          <a:insideV>
            <a:ln w="12700" cap="flat">
              <a:noFill/>
              <a:miter lim="400000"/>
            </a:ln>
          </a:insideV>
        </a:tcBdr>
        <a:fill>
          <a:noFill/>
        </a:fill>
      </a:tcStyle>
    </a:wholeTbl>
    <a:band2H>
      <a:tcTxStyle b="def" i="def"/>
      <a:tcStyle>
        <a:tcBdr/>
        <a:fill>
          <a:solidFill>
            <a:srgbClr val="86B5C3">
              <a:alpha val="14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86B5C3">
                  <a:alpha val="75000"/>
                </a:srgbClr>
              </a:solidFill>
              <a:prstDash val="solid"/>
              <a:miter lim="400000"/>
            </a:ln>
          </a:top>
          <a:bottom>
            <a:ln w="12700" cap="flat">
              <a:solidFill>
                <a:srgbClr val="86B5C3">
                  <a:alpha val="75000"/>
                </a:srgbClr>
              </a:solidFill>
              <a:prstDash val="solid"/>
              <a:miter lim="400000"/>
            </a:ln>
          </a:bottom>
          <a:insideH>
            <a:ln w="12700" cap="flat">
              <a:solidFill>
                <a:srgbClr val="86B5C3">
                  <a:alpha val="75000"/>
                </a:srgbClr>
              </a:solidFill>
              <a:prstDash val="solid"/>
              <a:miter lim="400000"/>
            </a:ln>
          </a:insideH>
          <a:insideV>
            <a:ln w="12700" cap="flat">
              <a:noFill/>
              <a:miter lim="400000"/>
            </a:ln>
          </a:insideV>
        </a:tcBdr>
        <a:fill>
          <a:noFill/>
        </a:fill>
      </a:tcStyle>
    </a:firstCol>
    <a:la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6B5C3">
                  <a:alpha val="75000"/>
                </a:srgbClr>
              </a:solidFill>
              <a:prstDash val="solid"/>
              <a:miter lim="400000"/>
            </a:ln>
          </a:insideH>
          <a:insideV>
            <a:ln w="12700" cap="flat">
              <a:noFill/>
              <a:miter lim="400000"/>
            </a:ln>
          </a:insideV>
        </a:tcBdr>
        <a:fill>
          <a:no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6B5C3">
                  <a:alpha val="75000"/>
                </a:srgbClr>
              </a:solidFill>
              <a:prstDash val="solid"/>
              <a:miter lim="400000"/>
            </a:ln>
          </a:insideH>
          <a:insideV>
            <a:ln w="12700" cap="flat">
              <a:noFill/>
              <a:miter lim="400000"/>
            </a:ln>
          </a:insideV>
        </a:tcBdr>
        <a:fill>
          <a:noFill/>
        </a:fill>
      </a:tcStyle>
    </a:firstRow>
  </a:tblStyle>
  <a:tblStyle styleId="{33BA23B1-9221-436E-865A-0063620EA4FD}" styleName="">
    <a:tblBg/>
    <a:wholeTbl>
      <a:tcTxStyle b="on" i="off">
        <a:font>
          <a:latin typeface="Helvetica Neue Bold Condensed"/>
          <a:ea typeface="Helvetica Neue Bold Condensed"/>
          <a:cs typeface="Helvetica Neue Bold Condensed"/>
        </a:font>
        <a:srgbClr val="FFFFFF"/>
      </a:tcTxStyle>
      <a:tcStyle>
        <a:tcBdr>
          <a:left>
            <a:ln w="12700" cap="flat">
              <a:solidFill>
                <a:srgbClr val="9F9F9F"/>
              </a:solidFill>
              <a:prstDash val="solid"/>
              <a:miter lim="400000"/>
            </a:ln>
          </a:left>
          <a:right>
            <a:ln w="12700" cap="flat">
              <a:solidFill>
                <a:srgbClr val="9F9F9F"/>
              </a:solidFill>
              <a:prstDash val="solid"/>
              <a:miter lim="400000"/>
            </a:ln>
          </a:right>
          <a:top>
            <a:ln w="12700" cap="flat">
              <a:solidFill>
                <a:srgbClr val="9F9F9F"/>
              </a:solidFill>
              <a:prstDash val="solid"/>
              <a:miter lim="400000"/>
            </a:ln>
          </a:top>
          <a:bottom>
            <a:ln w="12700" cap="flat">
              <a:solidFill>
                <a:srgbClr val="9F9F9F"/>
              </a:solidFill>
              <a:prstDash val="solid"/>
              <a:miter lim="400000"/>
            </a:ln>
          </a:bottom>
          <a:insideH>
            <a:ln w="12700" cap="flat">
              <a:solidFill>
                <a:srgbClr val="9F9F9F"/>
              </a:solidFill>
              <a:prstDash val="solid"/>
              <a:miter lim="400000"/>
            </a:ln>
          </a:insideH>
          <a:insideV>
            <a:ln w="12700" cap="flat">
              <a:solidFill>
                <a:srgbClr val="9F9F9F"/>
              </a:solidFill>
              <a:prstDash val="solid"/>
              <a:miter lim="400000"/>
            </a:ln>
          </a:insideV>
        </a:tcBdr>
        <a:fill>
          <a:noFill/>
        </a:fill>
      </a:tcStyle>
    </a:wholeTbl>
    <a:band2H>
      <a:tcTxStyle b="def" i="def"/>
      <a:tcStyle>
        <a:tcBdr/>
        <a:fill>
          <a:solidFill>
            <a:srgbClr val="797979">
              <a:alpha val="38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ABABA"/>
          </a:solidFill>
        </a:fill>
      </a:tcStyle>
    </a:firstCol>
    <a:la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525A5D"/>
              </a:solidFill>
              <a:prstDash val="solid"/>
              <a:miter lim="400000"/>
            </a:ln>
          </a:insideH>
          <a:insideV>
            <a:ln w="12700" cap="flat">
              <a:noFill/>
              <a:miter lim="400000"/>
            </a:ln>
          </a:insideV>
        </a:tcBdr>
        <a:fill>
          <a:solidFill>
            <a:srgbClr val="8B8B8B"/>
          </a:solid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525A5D"/>
              </a:solidFill>
              <a:prstDash val="solid"/>
              <a:miter lim="400000"/>
            </a:ln>
          </a:insideH>
          <a:insideV>
            <a:ln w="12700" cap="flat">
              <a:noFill/>
              <a:miter lim="400000"/>
            </a:ln>
          </a:insideV>
        </a:tcBdr>
        <a:fill>
          <a:solidFill>
            <a:srgbClr val="8B8B8B"/>
          </a:solidFill>
        </a:fill>
      </a:tcStyle>
    </a:firstRow>
  </a:tblStyle>
  <a:tblStyle styleId="{2708684C-4D16-4618-839F-0558EEFCDFE6}" styleName="">
    <a:tblBg/>
    <a:wholeTbl>
      <a:tcTxStyle b="on" i="off">
        <a:font>
          <a:latin typeface="Helvetica Neue Bold Condensed"/>
          <a:ea typeface="Helvetica Neue Bold Condensed"/>
          <a:cs typeface="Helvetica Neue Bold Condensed"/>
        </a:font>
        <a:srgbClr val="FFFFFF"/>
      </a:tcTxStyle>
      <a:tcStyle>
        <a:tcBdr>
          <a:left>
            <a:ln w="12700" cap="flat">
              <a:solidFill>
                <a:srgbClr val="FFFFFF">
                  <a:alpha val="45000"/>
                </a:srgbClr>
              </a:solidFill>
              <a:custDash>
                <a:ds d="200000" sp="200000"/>
              </a:custDash>
              <a:miter lim="400000"/>
            </a:ln>
          </a:left>
          <a:right>
            <a:ln w="12700" cap="flat">
              <a:solidFill>
                <a:srgbClr val="FFFFFF">
                  <a:alpha val="45000"/>
                </a:srgbClr>
              </a:solidFill>
              <a:custDash>
                <a:ds d="200000" sp="200000"/>
              </a:custDash>
              <a:miter lim="400000"/>
            </a:ln>
          </a:right>
          <a:top>
            <a:ln w="12700" cap="flat">
              <a:solidFill>
                <a:srgbClr val="FFFFFF">
                  <a:alpha val="45000"/>
                </a:srgbClr>
              </a:solidFill>
              <a:custDash>
                <a:ds d="200000" sp="200000"/>
              </a:custDash>
              <a:miter lim="400000"/>
            </a:ln>
          </a:top>
          <a:bottom>
            <a:ln w="12700" cap="flat">
              <a:solidFill>
                <a:srgbClr val="FFFFFF">
                  <a:alpha val="45000"/>
                </a:srgbClr>
              </a:solidFill>
              <a:custDash>
                <a:ds d="200000" sp="200000"/>
              </a:custDash>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wholeTbl>
    <a:band2H>
      <a:tcTxStyle b="def" i="def"/>
      <a:tcStyle>
        <a:tcBdr/>
        <a:fill>
          <a:solidFill>
            <a:srgbClr val="797979">
              <a:alpha val="25000"/>
            </a:srgbClr>
          </a:solidFill>
        </a:fill>
      </a:tcStyle>
    </a:band2H>
    <a:firstCol>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25400" cap="flat">
              <a:solidFill>
                <a:srgbClr val="FFFFFF"/>
              </a:solidFill>
              <a:prstDash val="solid"/>
              <a:miter lim="400000"/>
            </a:ln>
          </a:right>
          <a:top>
            <a:ln w="12700" cap="flat">
              <a:solidFill>
                <a:srgbClr val="FFFFFF">
                  <a:alpha val="45000"/>
                </a:srgbClr>
              </a:solidFill>
              <a:custDash>
                <a:ds d="200000" sp="200000"/>
              </a:custDash>
              <a:miter lim="400000"/>
            </a:ln>
          </a:top>
          <a:bottom>
            <a:ln w="12700" cap="flat">
              <a:solidFill>
                <a:srgbClr val="FFFFFF">
                  <a:alpha val="45000"/>
                </a:srgbClr>
              </a:solidFill>
              <a:custDash>
                <a:ds d="200000" sp="200000"/>
              </a:custDash>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firstCol>
    <a:lastRow>
      <a:tcTxStyle b="on" i="off">
        <a:font>
          <a:latin typeface="Helvetica Neue Bold Condensed"/>
          <a:ea typeface="Helvetica Neue Bold Condensed"/>
          <a:cs typeface="Helvetica Neue Bold Condensed"/>
        </a:font>
        <a:srgbClr val="FFFFFF"/>
      </a:tcTxStyle>
      <a:tcStyle>
        <a:tcBdr>
          <a:left>
            <a:ln w="12700" cap="flat">
              <a:solidFill>
                <a:srgbClr val="FFFFFF">
                  <a:alpha val="45000"/>
                </a:srgbClr>
              </a:solidFill>
              <a:custDash>
                <a:ds d="200000" sp="200000"/>
              </a:custDash>
              <a:miter lim="400000"/>
            </a:ln>
          </a:left>
          <a:right>
            <a:ln w="12700" cap="flat">
              <a:solidFill>
                <a:srgbClr val="FFFFFF">
                  <a:alpha val="45000"/>
                </a:srgbClr>
              </a:solidFill>
              <a:custDash>
                <a:ds d="200000" sp="200000"/>
              </a:custDash>
              <a:miter lim="400000"/>
            </a:ln>
          </a:right>
          <a:top>
            <a:ln w="25400" cap="flat">
              <a:solidFill>
                <a:srgbClr val="FFFFFF"/>
              </a:solidFill>
              <a:prstDash val="solid"/>
              <a:miter lim="400000"/>
            </a:ln>
          </a:top>
          <a:bottom>
            <a:ln w="12700" cap="flat">
              <a:noFill/>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lastRow>
    <a:firstRow>
      <a:tcTxStyle b="on" i="off">
        <a:font>
          <a:latin typeface="Helvetica Neue Bold Condensed"/>
          <a:ea typeface="Helvetica Neue Bold Condensed"/>
          <a:cs typeface="Helvetica Neue Bold Condensed"/>
        </a:font>
        <a:srgbClr val="FFFFFF"/>
      </a:tcTxStyle>
      <a:tcStyle>
        <a:tcBdr>
          <a:left>
            <a:ln w="12700" cap="flat">
              <a:solidFill>
                <a:srgbClr val="FFFFFF">
                  <a:alpha val="45000"/>
                </a:srgbClr>
              </a:solidFill>
              <a:custDash>
                <a:ds d="200000" sp="200000"/>
              </a:custDash>
              <a:miter lim="400000"/>
            </a:ln>
          </a:left>
          <a:right>
            <a:ln w="12700" cap="flat">
              <a:solidFill>
                <a:srgbClr val="FFFFFF">
                  <a:alpha val="45000"/>
                </a:srgbClr>
              </a:solidFill>
              <a:custDash>
                <a:ds d="200000" sp="200000"/>
              </a:custDash>
              <a:miter lim="400000"/>
            </a:ln>
          </a:right>
          <a:top>
            <a:ln w="12700" cap="flat">
              <a:noFill/>
              <a:miter lim="400000"/>
            </a:ln>
          </a:top>
          <a:bottom>
            <a:ln w="25400" cap="flat">
              <a:solidFill>
                <a:srgbClr val="FFFFFF"/>
              </a:solidFill>
              <a:prstDash val="solid"/>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0" name="Shape 140"/>
          <p:cNvSpPr/>
          <p:nvPr>
            <p:ph type="sldImg"/>
          </p:nvPr>
        </p:nvSpPr>
        <p:spPr>
          <a:xfrm>
            <a:off x="1143000" y="685800"/>
            <a:ext cx="4572000" cy="3429000"/>
          </a:xfrm>
          <a:prstGeom prst="rect">
            <a:avLst/>
          </a:prstGeom>
        </p:spPr>
        <p:txBody>
          <a:bodyPr/>
          <a:lstStyle/>
          <a:p>
            <a:pPr/>
          </a:p>
        </p:txBody>
      </p:sp>
      <p:sp>
        <p:nvSpPr>
          <p:cNvPr id="141" name="Shape 14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4.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与副标题">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标题文本"/>
          <p:cNvSpPr txBox="1"/>
          <p:nvPr>
            <p:ph type="title"/>
          </p:nvPr>
        </p:nvSpPr>
        <p:spPr>
          <a:xfrm>
            <a:off x="2374900" y="2730500"/>
            <a:ext cx="19621500" cy="4216400"/>
          </a:xfrm>
          <a:prstGeom prst="rect">
            <a:avLst/>
          </a:prstGeom>
        </p:spPr>
        <p:txBody>
          <a:bodyPr anchor="b"/>
          <a:lstStyle>
            <a:lvl1pPr>
              <a:defRPr spc="-180" sz="9000"/>
            </a:lvl1pPr>
          </a:lstStyle>
          <a:p>
            <a:pPr/>
            <a:r>
              <a:t>标题文本</a:t>
            </a:r>
          </a:p>
        </p:txBody>
      </p:sp>
      <p:sp>
        <p:nvSpPr>
          <p:cNvPr id="12" name="正文级别 1…"/>
          <p:cNvSpPr txBox="1"/>
          <p:nvPr>
            <p:ph type="body" sz="quarter" idx="1"/>
          </p:nvPr>
        </p:nvSpPr>
        <p:spPr>
          <a:xfrm>
            <a:off x="2374900" y="7073900"/>
            <a:ext cx="19621500" cy="3073400"/>
          </a:xfrm>
          <a:prstGeom prst="rect">
            <a:avLst/>
          </a:prstGeom>
        </p:spPr>
        <p:txBody>
          <a:bodyPr anchor="t"/>
          <a:lstStyle>
            <a:lvl1pPr marL="0" indent="0" algn="ctr">
              <a:spcBef>
                <a:spcPts val="0"/>
              </a:spcBef>
              <a:buClr>
                <a:srgbClr val="A29A85"/>
              </a:buClr>
              <a:buSzTx/>
              <a:buNone/>
              <a:defRPr sz="3200"/>
            </a:lvl1pPr>
            <a:lvl2pPr marL="0" indent="0" algn="ctr">
              <a:spcBef>
                <a:spcPts val="0"/>
              </a:spcBef>
              <a:buClr>
                <a:srgbClr val="A29A85"/>
              </a:buClr>
              <a:buSzTx/>
              <a:buNone/>
              <a:defRPr sz="3200"/>
            </a:lvl2pPr>
            <a:lvl3pPr marL="0" indent="0" algn="ctr">
              <a:spcBef>
                <a:spcPts val="0"/>
              </a:spcBef>
              <a:buClr>
                <a:srgbClr val="A29A85"/>
              </a:buClr>
              <a:buSzTx/>
              <a:buNone/>
              <a:defRPr sz="3200"/>
            </a:lvl3pPr>
            <a:lvl4pPr marL="0" indent="0" algn="ctr">
              <a:spcBef>
                <a:spcPts val="0"/>
              </a:spcBef>
              <a:buClr>
                <a:srgbClr val="A29A85"/>
              </a:buClr>
              <a:buSzTx/>
              <a:buNone/>
              <a:defRPr sz="3200"/>
            </a:lvl4pPr>
            <a:lvl5pPr marL="0" indent="0" algn="ctr">
              <a:spcBef>
                <a:spcPts val="0"/>
              </a:spcBef>
              <a:buClr>
                <a:srgbClr val="A29A85"/>
              </a:buClr>
              <a:buSzTx/>
              <a:buNone/>
              <a:defRPr sz="3200"/>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xfrm>
            <a:off x="11951685" y="12708534"/>
            <a:ext cx="504445" cy="465532"/>
          </a:xfrm>
          <a:prstGeom prst="rect">
            <a:avLst/>
          </a:prstGeom>
        </p:spPr>
        <p:txBody>
          <a:bodyPr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3" name="–苏子柔"/>
          <p:cNvSpPr txBox="1"/>
          <p:nvPr>
            <p:ph type="body" sz="quarter" idx="21"/>
          </p:nvPr>
        </p:nvSpPr>
        <p:spPr>
          <a:xfrm>
            <a:off x="2387600" y="8953500"/>
            <a:ext cx="19621500" cy="990600"/>
          </a:xfrm>
          <a:prstGeom prst="rect">
            <a:avLst/>
          </a:prstGeom>
        </p:spPr>
        <p:txBody>
          <a:bodyPr anchor="t">
            <a:spAutoFit/>
          </a:bodyPr>
          <a:lstStyle>
            <a:lvl1pPr marL="0" indent="0" algn="ctr">
              <a:spcBef>
                <a:spcPts val="1700"/>
              </a:spcBef>
              <a:buClr>
                <a:srgbClr val="A29A85"/>
              </a:buClr>
              <a:buSzTx/>
              <a:buNone/>
              <a:defRPr sz="5000">
                <a:solidFill>
                  <a:srgbClr val="222222"/>
                </a:solidFill>
              </a:defRPr>
            </a:lvl1pPr>
          </a:lstStyle>
          <a:p>
            <a:pPr/>
            <a:r>
              <a:t>–苏子柔</a:t>
            </a:r>
          </a:p>
        </p:txBody>
      </p:sp>
      <p:sp>
        <p:nvSpPr>
          <p:cNvPr id="104" name="“在此键入引文。”"/>
          <p:cNvSpPr txBox="1"/>
          <p:nvPr>
            <p:ph type="body" sz="quarter" idx="22"/>
          </p:nvPr>
        </p:nvSpPr>
        <p:spPr>
          <a:xfrm>
            <a:off x="2387600" y="5924549"/>
            <a:ext cx="19621500" cy="1130301"/>
          </a:xfrm>
          <a:prstGeom prst="rect">
            <a:avLst/>
          </a:prstGeom>
        </p:spPr>
        <p:txBody>
          <a:bodyPr>
            <a:spAutoFit/>
          </a:bodyPr>
          <a:lstStyle>
            <a:lvl1pPr marL="0" indent="0" algn="ctr">
              <a:lnSpc>
                <a:spcPct val="120000"/>
              </a:lnSpc>
              <a:buSzTx/>
              <a:buNone/>
              <a:defRPr b="1" spc="-174" sz="5800">
                <a:latin typeface="+mn-lt"/>
                <a:ea typeface="+mn-ea"/>
                <a:cs typeface="+mn-cs"/>
                <a:sym typeface="Superclarendon Regular"/>
              </a:defRPr>
            </a:lvl1pPr>
          </a:lstStyle>
          <a:p>
            <a:pPr/>
            <a:r>
              <a:t>“在此键入引文。”</a:t>
            </a:r>
          </a:p>
        </p:txBody>
      </p:sp>
      <p:sp>
        <p:nvSpPr>
          <p:cNvPr id="10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2" name="一个人在打鼓的黑白照片"/>
          <p:cNvSpPr/>
          <p:nvPr>
            <p:ph type="pic" idx="21"/>
          </p:nvPr>
        </p:nvSpPr>
        <p:spPr>
          <a:xfrm>
            <a:off x="0" y="-1524000"/>
            <a:ext cx="24390354" cy="16263057"/>
          </a:xfrm>
          <a:prstGeom prst="rect">
            <a:avLst/>
          </a:prstGeom>
        </p:spPr>
        <p:txBody>
          <a:bodyPr lIns="91439" tIns="45719" rIns="91439" bIns="45719" anchor="t">
            <a:noAutofit/>
          </a:bodyPr>
          <a:lstStyle/>
          <a:p>
            <a:pPr/>
          </a:p>
        </p:txBody>
      </p:sp>
      <p:sp>
        <p:nvSpPr>
          <p:cNvPr id="11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2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 备选">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 备选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水平">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0" name="线条 线条" descr="线条 线条"/>
          <p:cNvPicPr>
            <a:picLocks noChangeAspect="0"/>
          </p:cNvPicPr>
          <p:nvPr/>
        </p:nvPicPr>
        <p:blipFill>
          <a:blip r:embed="rId3">
            <a:extLst/>
          </a:blip>
          <a:stretch>
            <a:fillRect/>
          </a:stretch>
        </p:blipFill>
        <p:spPr>
          <a:xfrm>
            <a:off x="8899589" y="11524798"/>
            <a:ext cx="6438417" cy="89804"/>
          </a:xfrm>
          <a:prstGeom prst="rect">
            <a:avLst/>
          </a:prstGeom>
        </p:spPr>
      </p:pic>
      <p:sp>
        <p:nvSpPr>
          <p:cNvPr id="22" name="一个人在打鼓的黑白照片"/>
          <p:cNvSpPr/>
          <p:nvPr>
            <p:ph type="pic" idx="21"/>
          </p:nvPr>
        </p:nvSpPr>
        <p:spPr>
          <a:xfrm>
            <a:off x="609600" y="-2747120"/>
            <a:ext cx="23164800" cy="15445881"/>
          </a:xfrm>
          <a:prstGeom prst="rect">
            <a:avLst/>
          </a:prstGeom>
          <a:ln w="9525">
            <a:round/>
          </a:ln>
        </p:spPr>
        <p:txBody>
          <a:bodyPr lIns="91439" tIns="45719" rIns="91439" bIns="45719" anchor="t">
            <a:noAutofit/>
          </a:bodyPr>
          <a:lstStyle/>
          <a:p>
            <a:pPr/>
          </a:p>
        </p:txBody>
      </p:sp>
      <p:sp>
        <p:nvSpPr>
          <p:cNvPr id="23" name="标题文本"/>
          <p:cNvSpPr txBox="1"/>
          <p:nvPr>
            <p:ph type="title"/>
          </p:nvPr>
        </p:nvSpPr>
        <p:spPr>
          <a:xfrm>
            <a:off x="1181100" y="9626600"/>
            <a:ext cx="22009100" cy="1714500"/>
          </a:xfrm>
          <a:prstGeom prst="rect">
            <a:avLst/>
          </a:prstGeom>
        </p:spPr>
        <p:txBody>
          <a:bodyPr anchor="b"/>
          <a:lstStyle>
            <a:lvl1pPr>
              <a:defRPr spc="-180" sz="9000"/>
            </a:lvl1pPr>
          </a:lstStyle>
          <a:p>
            <a:pPr/>
            <a:r>
              <a:t>标题文本</a:t>
            </a:r>
          </a:p>
        </p:txBody>
      </p:sp>
      <p:sp>
        <p:nvSpPr>
          <p:cNvPr id="24" name="正文级别 1…"/>
          <p:cNvSpPr txBox="1"/>
          <p:nvPr>
            <p:ph type="body" sz="quarter" idx="1"/>
          </p:nvPr>
        </p:nvSpPr>
        <p:spPr>
          <a:xfrm>
            <a:off x="1181100" y="11696700"/>
            <a:ext cx="22009100" cy="1231900"/>
          </a:xfrm>
          <a:prstGeom prst="rect">
            <a:avLst/>
          </a:prstGeom>
        </p:spPr>
        <p:txBody>
          <a:bodyPr anchor="t"/>
          <a:lstStyle>
            <a:lvl1pPr marL="0" indent="0" algn="ctr">
              <a:spcBef>
                <a:spcPts val="0"/>
              </a:spcBef>
              <a:buClr>
                <a:srgbClr val="A29A85"/>
              </a:buClr>
              <a:buSzTx/>
              <a:buNone/>
              <a:defRPr sz="3200"/>
            </a:lvl1pPr>
            <a:lvl2pPr marL="0" indent="0" algn="ctr">
              <a:spcBef>
                <a:spcPts val="0"/>
              </a:spcBef>
              <a:buClr>
                <a:srgbClr val="A29A85"/>
              </a:buClr>
              <a:buSzTx/>
              <a:buNone/>
              <a:defRPr sz="3200"/>
            </a:lvl2pPr>
            <a:lvl3pPr marL="0" indent="0" algn="ctr">
              <a:spcBef>
                <a:spcPts val="0"/>
              </a:spcBef>
              <a:buClr>
                <a:srgbClr val="A29A85"/>
              </a:buClr>
              <a:buSzTx/>
              <a:buNone/>
              <a:defRPr sz="3200"/>
            </a:lvl3pPr>
            <a:lvl4pPr marL="0" indent="0" algn="ctr">
              <a:spcBef>
                <a:spcPts val="0"/>
              </a:spcBef>
              <a:buClr>
                <a:srgbClr val="A29A85"/>
              </a:buClr>
              <a:buSzTx/>
              <a:buNone/>
              <a:defRPr sz="3200"/>
            </a:lvl4pPr>
            <a:lvl5pPr marL="0" indent="0" algn="ctr">
              <a:spcBef>
                <a:spcPts val="0"/>
              </a:spcBef>
              <a:buClr>
                <a:srgbClr val="A29A85"/>
              </a:buClr>
              <a:buSzTx/>
              <a:buNone/>
              <a:defRPr sz="3200"/>
            </a:lvl5pPr>
          </a:lstStyle>
          <a:p>
            <a:pPr/>
            <a:r>
              <a:t>正文级别 1</a:t>
            </a:r>
          </a:p>
          <a:p>
            <a:pPr lvl="1"/>
            <a:r>
              <a:t>正文级别 2</a:t>
            </a:r>
          </a:p>
          <a:p>
            <a:pPr lvl="2"/>
            <a:r>
              <a:t>正文级别 3</a:t>
            </a:r>
          </a:p>
          <a:p>
            <a:pPr lvl="3"/>
            <a:r>
              <a:t>正文级别 4</a:t>
            </a:r>
          </a:p>
          <a:p>
            <a:pPr lvl="4"/>
            <a:r>
              <a:t>正文级别 5</a:t>
            </a:r>
          </a:p>
        </p:txBody>
      </p:sp>
      <p:sp>
        <p:nvSpPr>
          <p:cNvPr id="2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居中">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标题文本"/>
          <p:cNvSpPr txBox="1"/>
          <p:nvPr>
            <p:ph type="title"/>
          </p:nvPr>
        </p:nvSpPr>
        <p:spPr>
          <a:xfrm>
            <a:off x="2374900" y="4940300"/>
            <a:ext cx="19621500" cy="3835400"/>
          </a:xfrm>
          <a:prstGeom prst="rect">
            <a:avLst/>
          </a:prstGeom>
        </p:spPr>
        <p:txBody>
          <a:bodyPr/>
          <a:lstStyle>
            <a:lvl1pPr>
              <a:defRPr spc="-180" sz="9000"/>
            </a:lvl1pPr>
          </a:lstStyle>
          <a:p>
            <a:pPr/>
            <a:r>
              <a:t>标题文本</a:t>
            </a:r>
          </a:p>
        </p:txBody>
      </p:sp>
      <p:sp>
        <p:nvSpPr>
          <p:cNvPr id="3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垂直">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0" name="线条 线条" descr="线条 线条"/>
          <p:cNvPicPr>
            <a:picLocks noChangeAspect="0"/>
          </p:cNvPicPr>
          <p:nvPr/>
        </p:nvPicPr>
        <p:blipFill>
          <a:blip r:embed="rId3">
            <a:extLst/>
          </a:blip>
          <a:stretch>
            <a:fillRect/>
          </a:stretch>
        </p:blipFill>
        <p:spPr>
          <a:xfrm>
            <a:off x="2433788" y="7155998"/>
            <a:ext cx="8416268" cy="89804"/>
          </a:xfrm>
          <a:prstGeom prst="rect">
            <a:avLst/>
          </a:prstGeom>
        </p:spPr>
      </p:pic>
      <p:sp>
        <p:nvSpPr>
          <p:cNvPr id="42" name="正在弹奏钢琴的黑白特写照片"/>
          <p:cNvSpPr/>
          <p:nvPr>
            <p:ph type="pic" idx="21"/>
          </p:nvPr>
        </p:nvSpPr>
        <p:spPr>
          <a:xfrm>
            <a:off x="12230100" y="-990600"/>
            <a:ext cx="11303000" cy="16594026"/>
          </a:xfrm>
          <a:prstGeom prst="rect">
            <a:avLst/>
          </a:prstGeom>
          <a:ln w="9525">
            <a:round/>
          </a:ln>
        </p:spPr>
        <p:txBody>
          <a:bodyPr lIns="91439" tIns="45719" rIns="91439" bIns="45719" anchor="t">
            <a:noAutofit/>
          </a:bodyPr>
          <a:lstStyle/>
          <a:p>
            <a:pPr/>
          </a:p>
        </p:txBody>
      </p:sp>
      <p:sp>
        <p:nvSpPr>
          <p:cNvPr id="43" name="标题文本"/>
          <p:cNvSpPr txBox="1"/>
          <p:nvPr>
            <p:ph type="title"/>
          </p:nvPr>
        </p:nvSpPr>
        <p:spPr>
          <a:xfrm>
            <a:off x="1435100" y="1092200"/>
            <a:ext cx="10464800" cy="5765800"/>
          </a:xfrm>
          <a:prstGeom prst="rect">
            <a:avLst/>
          </a:prstGeom>
        </p:spPr>
        <p:txBody>
          <a:bodyPr anchor="b"/>
          <a:lstStyle/>
          <a:p>
            <a:pPr/>
            <a:r>
              <a:t>标题文本</a:t>
            </a:r>
          </a:p>
        </p:txBody>
      </p:sp>
      <p:sp>
        <p:nvSpPr>
          <p:cNvPr id="44" name="正文级别 1…"/>
          <p:cNvSpPr txBox="1"/>
          <p:nvPr>
            <p:ph type="body" sz="quarter" idx="1"/>
          </p:nvPr>
        </p:nvSpPr>
        <p:spPr>
          <a:xfrm>
            <a:off x="1435100" y="7556500"/>
            <a:ext cx="10464800" cy="5092700"/>
          </a:xfrm>
          <a:prstGeom prst="rect">
            <a:avLst/>
          </a:prstGeom>
        </p:spPr>
        <p:txBody>
          <a:bodyPr anchor="t"/>
          <a:lstStyle>
            <a:lvl1pPr marL="0" indent="0" algn="ctr">
              <a:spcBef>
                <a:spcPts val="0"/>
              </a:spcBef>
              <a:buClr>
                <a:srgbClr val="A29A85"/>
              </a:buClr>
              <a:buSzTx/>
              <a:buNone/>
              <a:defRPr sz="3200"/>
            </a:lvl1pPr>
            <a:lvl2pPr marL="0" indent="0" algn="ctr">
              <a:spcBef>
                <a:spcPts val="0"/>
              </a:spcBef>
              <a:buClr>
                <a:srgbClr val="A29A85"/>
              </a:buClr>
              <a:buSzTx/>
              <a:buNone/>
              <a:defRPr sz="3200"/>
            </a:lvl2pPr>
            <a:lvl3pPr marL="0" indent="0" algn="ctr">
              <a:spcBef>
                <a:spcPts val="0"/>
              </a:spcBef>
              <a:buClr>
                <a:srgbClr val="A29A85"/>
              </a:buClr>
              <a:buSzTx/>
              <a:buNone/>
              <a:defRPr sz="3200"/>
            </a:lvl3pPr>
            <a:lvl4pPr marL="0" indent="0" algn="ctr">
              <a:spcBef>
                <a:spcPts val="0"/>
              </a:spcBef>
              <a:buClr>
                <a:srgbClr val="A29A85"/>
              </a:buClr>
              <a:buSzTx/>
              <a:buNone/>
              <a:defRPr sz="3200"/>
            </a:lvl4pPr>
            <a:lvl5pPr marL="0" indent="0" algn="ctr">
              <a:spcBef>
                <a:spcPts val="0"/>
              </a:spcBef>
              <a:buClr>
                <a:srgbClr val="A29A85"/>
              </a:buClr>
              <a:buSzTx/>
              <a:buNone/>
              <a:defRPr sz="3200"/>
            </a:lvl5pPr>
          </a:lstStyle>
          <a:p>
            <a:pPr/>
            <a:r>
              <a:t>正文级别 1</a:t>
            </a:r>
          </a:p>
          <a:p>
            <a:pPr lvl="1"/>
            <a:r>
              <a:t>正文级别 2</a:t>
            </a:r>
          </a:p>
          <a:p>
            <a:pPr lvl="2"/>
            <a:r>
              <a:t>正文级别 3</a:t>
            </a:r>
          </a:p>
          <a:p>
            <a:pPr lvl="3"/>
            <a:r>
              <a:t>正文级别 4</a:t>
            </a:r>
          </a:p>
          <a:p>
            <a:pPr lvl="4"/>
            <a:r>
              <a:t>正文级别 5</a:t>
            </a:r>
          </a:p>
        </p:txBody>
      </p:sp>
      <p:sp>
        <p:nvSpPr>
          <p:cNvPr id="4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顶部对齐">
    <p:spTree>
      <p:nvGrpSpPr>
        <p:cNvPr id="1" name=""/>
        <p:cNvGrpSpPr/>
        <p:nvPr/>
      </p:nvGrpSpPr>
      <p:grpSpPr>
        <a:xfrm>
          <a:off x="0" y="0"/>
          <a:ext cx="0" cy="0"/>
          <a:chOff x="0" y="0"/>
          <a:chExt cx="0" cy="0"/>
        </a:xfrm>
      </p:grpSpPr>
      <p:pic>
        <p:nvPicPr>
          <p:cNvPr id="52" name="线条 线条" descr="线条 线条"/>
          <p:cNvPicPr>
            <a:picLocks noChangeAspect="0"/>
          </p:cNvPicPr>
          <p:nvPr/>
        </p:nvPicPr>
        <p:blipFill>
          <a:blip r:embed="rId2">
            <a:extLst/>
          </a:blip>
          <a:stretch>
            <a:fillRect/>
          </a:stretch>
        </p:blipFill>
        <p:spPr>
          <a:xfrm>
            <a:off x="2010107" y="3853998"/>
            <a:ext cx="20407882" cy="89804"/>
          </a:xfrm>
          <a:prstGeom prst="rect">
            <a:avLst/>
          </a:prstGeom>
        </p:spPr>
      </p:pic>
      <p:sp>
        <p:nvSpPr>
          <p:cNvPr id="54" name="标题文本"/>
          <p:cNvSpPr txBox="1"/>
          <p:nvPr>
            <p:ph type="title"/>
          </p:nvPr>
        </p:nvSpPr>
        <p:spPr>
          <a:xfrm>
            <a:off x="2374900" y="977900"/>
            <a:ext cx="19621500" cy="2679700"/>
          </a:xfrm>
          <a:prstGeom prst="rect">
            <a:avLst/>
          </a:prstGeom>
        </p:spPr>
        <p:txBody>
          <a:bodyPr/>
          <a:lstStyle/>
          <a:p>
            <a:pPr/>
            <a:r>
              <a:t>标题文本</a:t>
            </a:r>
          </a:p>
        </p:txBody>
      </p:sp>
      <p:sp>
        <p:nvSpPr>
          <p:cNvPr id="5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pic>
        <p:nvPicPr>
          <p:cNvPr id="62" name="线条 线条" descr="线条 线条"/>
          <p:cNvPicPr>
            <a:picLocks noChangeAspect="0"/>
          </p:cNvPicPr>
          <p:nvPr/>
        </p:nvPicPr>
        <p:blipFill>
          <a:blip r:embed="rId2">
            <a:extLst/>
          </a:blip>
          <a:stretch>
            <a:fillRect/>
          </a:stretch>
        </p:blipFill>
        <p:spPr>
          <a:xfrm>
            <a:off x="2010107" y="3853998"/>
            <a:ext cx="20407882" cy="89804"/>
          </a:xfrm>
          <a:prstGeom prst="rect">
            <a:avLst/>
          </a:prstGeom>
        </p:spPr>
      </p:pic>
      <p:sp>
        <p:nvSpPr>
          <p:cNvPr id="64" name="标题文本"/>
          <p:cNvSpPr txBox="1"/>
          <p:nvPr>
            <p:ph type="title"/>
          </p:nvPr>
        </p:nvSpPr>
        <p:spPr>
          <a:xfrm>
            <a:off x="2374900" y="977900"/>
            <a:ext cx="19621500" cy="2679700"/>
          </a:xfrm>
          <a:prstGeom prst="rect">
            <a:avLst/>
          </a:prstGeom>
        </p:spPr>
        <p:txBody>
          <a:bodyPr/>
          <a:lstStyle/>
          <a:p>
            <a:pPr/>
            <a:r>
              <a:t>标题文本</a:t>
            </a:r>
          </a:p>
        </p:txBody>
      </p:sp>
      <p:sp>
        <p:nvSpPr>
          <p:cNvPr id="65" name="正文级别 1…"/>
          <p:cNvSpPr txBox="1"/>
          <p:nvPr>
            <p:ph type="body" idx="1"/>
          </p:nvPr>
        </p:nvSpPr>
        <p:spPr>
          <a:xfrm>
            <a:off x="2374900" y="4584700"/>
            <a:ext cx="19621500" cy="80391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正文级别 1</a:t>
            </a:r>
          </a:p>
          <a:p>
            <a:pPr lvl="1"/>
            <a:r>
              <a:t>正文级别 2</a:t>
            </a:r>
          </a:p>
          <a:p>
            <a:pPr lvl="2"/>
            <a:r>
              <a:t>正文级别 3</a:t>
            </a:r>
          </a:p>
          <a:p>
            <a:pPr lvl="3"/>
            <a:r>
              <a:t>正文级别 4</a:t>
            </a:r>
          </a:p>
          <a:p>
            <a:pPr lvl="4"/>
            <a:r>
              <a:t>正文级别 5</a:t>
            </a:r>
          </a:p>
        </p:txBody>
      </p:sp>
      <p:sp>
        <p:nvSpPr>
          <p:cNvPr id="6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pic>
        <p:nvPicPr>
          <p:cNvPr id="73" name="线条 线条" descr="线条 线条"/>
          <p:cNvPicPr>
            <a:picLocks noChangeAspect="0"/>
          </p:cNvPicPr>
          <p:nvPr/>
        </p:nvPicPr>
        <p:blipFill>
          <a:blip r:embed="rId2">
            <a:extLst/>
          </a:blip>
          <a:stretch>
            <a:fillRect/>
          </a:stretch>
        </p:blipFill>
        <p:spPr>
          <a:xfrm>
            <a:off x="2010107" y="3853998"/>
            <a:ext cx="20407882" cy="89804"/>
          </a:xfrm>
          <a:prstGeom prst="rect">
            <a:avLst/>
          </a:prstGeom>
        </p:spPr>
      </p:pic>
      <p:sp>
        <p:nvSpPr>
          <p:cNvPr id="75" name="正在弹奏钢琴的黑白特写照片"/>
          <p:cNvSpPr/>
          <p:nvPr>
            <p:ph type="pic" idx="21"/>
          </p:nvPr>
        </p:nvSpPr>
        <p:spPr>
          <a:xfrm>
            <a:off x="2388450" y="965200"/>
            <a:ext cx="9968392" cy="14634676"/>
          </a:xfrm>
          <a:prstGeom prst="rect">
            <a:avLst/>
          </a:prstGeom>
          <a:ln w="9525">
            <a:round/>
          </a:ln>
        </p:spPr>
        <p:txBody>
          <a:bodyPr lIns="91439" tIns="45719" rIns="91439" bIns="45719" anchor="t">
            <a:noAutofit/>
          </a:bodyPr>
          <a:lstStyle/>
          <a:p>
            <a:pPr/>
          </a:p>
        </p:txBody>
      </p:sp>
      <p:sp>
        <p:nvSpPr>
          <p:cNvPr id="76" name="标题文本"/>
          <p:cNvSpPr txBox="1"/>
          <p:nvPr>
            <p:ph type="title"/>
          </p:nvPr>
        </p:nvSpPr>
        <p:spPr>
          <a:xfrm>
            <a:off x="2374900" y="977900"/>
            <a:ext cx="19621500" cy="2679700"/>
          </a:xfrm>
          <a:prstGeom prst="rect">
            <a:avLst/>
          </a:prstGeom>
        </p:spPr>
        <p:txBody>
          <a:bodyPr/>
          <a:lstStyle/>
          <a:p>
            <a:pPr/>
            <a:r>
              <a:t>标题文本</a:t>
            </a:r>
          </a:p>
        </p:txBody>
      </p:sp>
      <p:sp>
        <p:nvSpPr>
          <p:cNvPr id="77" name="正文级别 1…"/>
          <p:cNvSpPr txBox="1"/>
          <p:nvPr>
            <p:ph type="body" sz="half" idx="1"/>
          </p:nvPr>
        </p:nvSpPr>
        <p:spPr>
          <a:xfrm>
            <a:off x="13500100" y="4699000"/>
            <a:ext cx="9055100" cy="7569200"/>
          </a:xfrm>
          <a:prstGeom prst="rect">
            <a:avLst/>
          </a:prstGeom>
        </p:spPr>
        <p:txBody>
          <a:bodyPr/>
          <a:lstStyle>
            <a:lvl1pPr marL="635000" indent="-635000">
              <a:spcBef>
                <a:spcPts val="4200"/>
              </a:spcBef>
              <a:buBlip>
                <a:blip r:embed="rId3"/>
              </a:buBlip>
              <a:defRPr sz="3600"/>
            </a:lvl1pPr>
            <a:lvl2pPr marL="1270000" indent="-635000">
              <a:spcBef>
                <a:spcPts val="4200"/>
              </a:spcBef>
              <a:buBlip>
                <a:blip r:embed="rId3"/>
              </a:buBlip>
              <a:defRPr sz="3600"/>
            </a:lvl2pPr>
            <a:lvl3pPr marL="1905000" indent="-635000">
              <a:spcBef>
                <a:spcPts val="4200"/>
              </a:spcBef>
              <a:buBlip>
                <a:blip r:embed="rId3"/>
              </a:buBlip>
              <a:defRPr sz="3600"/>
            </a:lvl3pPr>
            <a:lvl4pPr marL="2540000" indent="-635000">
              <a:spcBef>
                <a:spcPts val="4200"/>
              </a:spcBef>
              <a:buBlip>
                <a:blip r:embed="rId3"/>
              </a:buBlip>
              <a:defRPr sz="3600"/>
            </a:lvl4pPr>
            <a:lvl5pPr marL="3175000" indent="-635000">
              <a:spcBef>
                <a:spcPts val="4200"/>
              </a:spcBef>
              <a:buBlip>
                <a:blip r:embed="rId3"/>
              </a:buBlip>
              <a:defRPr sz="3600"/>
            </a:lvl5pPr>
          </a:lstStyle>
          <a:p>
            <a:pPr/>
            <a:r>
              <a:t>正文级别 1</a:t>
            </a:r>
          </a:p>
          <a:p>
            <a:pPr lvl="1"/>
            <a:r>
              <a:t>正文级别 2</a:t>
            </a:r>
          </a:p>
          <a:p>
            <a:pPr lvl="2"/>
            <a:r>
              <a:t>正文级别 3</a:t>
            </a:r>
          </a:p>
          <a:p>
            <a:pPr lvl="3"/>
            <a:r>
              <a:t>正文级别 4</a:t>
            </a:r>
          </a:p>
          <a:p>
            <a:pPr lvl="4"/>
            <a:r>
              <a:t>正文级别 5</a:t>
            </a:r>
          </a:p>
        </p:txBody>
      </p:sp>
      <p:sp>
        <p:nvSpPr>
          <p:cNvPr id="7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85" name="正文级别 1…"/>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正文级别 1</a:t>
            </a:r>
          </a:p>
          <a:p>
            <a:pPr lvl="1"/>
            <a:r>
              <a:t>正文级别 2</a:t>
            </a:r>
          </a:p>
          <a:p>
            <a:pPr lvl="2"/>
            <a:r>
              <a:t>正文级别 3</a:t>
            </a:r>
          </a:p>
          <a:p>
            <a:pPr lvl="3"/>
            <a:r>
              <a:t>正文级别 4</a:t>
            </a:r>
          </a:p>
          <a:p>
            <a:pPr lvl="4"/>
            <a:r>
              <a:t>正文级别 5</a:t>
            </a:r>
          </a:p>
        </p:txBody>
      </p:sp>
      <p:sp>
        <p:nvSpPr>
          <p:cNvPr id="8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3" name="正在演奏萨克斯管的黑白特写照片"/>
          <p:cNvSpPr/>
          <p:nvPr>
            <p:ph type="pic" sz="half" idx="21"/>
          </p:nvPr>
        </p:nvSpPr>
        <p:spPr>
          <a:xfrm>
            <a:off x="11442700" y="6108700"/>
            <a:ext cx="11978045" cy="8089398"/>
          </a:xfrm>
          <a:prstGeom prst="rect">
            <a:avLst/>
          </a:prstGeom>
          <a:ln w="9525">
            <a:round/>
          </a:ln>
        </p:spPr>
        <p:txBody>
          <a:bodyPr lIns="91439" tIns="45719" rIns="91439" bIns="45719" anchor="t">
            <a:noAutofit/>
          </a:bodyPr>
          <a:lstStyle/>
          <a:p>
            <a:pPr/>
          </a:p>
        </p:txBody>
      </p:sp>
      <p:sp>
        <p:nvSpPr>
          <p:cNvPr id="94" name="一个人在打鼓的黑白照片"/>
          <p:cNvSpPr/>
          <p:nvPr>
            <p:ph type="pic" sz="half" idx="22"/>
          </p:nvPr>
        </p:nvSpPr>
        <p:spPr>
          <a:xfrm>
            <a:off x="12509500" y="215278"/>
            <a:ext cx="10744200" cy="7164044"/>
          </a:xfrm>
          <a:prstGeom prst="rect">
            <a:avLst/>
          </a:prstGeom>
          <a:ln w="9525">
            <a:round/>
          </a:ln>
        </p:spPr>
        <p:txBody>
          <a:bodyPr lIns="91439" tIns="45719" rIns="91439" bIns="45719" anchor="t">
            <a:noAutofit/>
          </a:bodyPr>
          <a:lstStyle/>
          <a:p>
            <a:pPr/>
          </a:p>
        </p:txBody>
      </p:sp>
      <p:sp>
        <p:nvSpPr>
          <p:cNvPr id="95" name="正在弹奏钢琴的黑白特写照片"/>
          <p:cNvSpPr/>
          <p:nvPr>
            <p:ph type="pic" idx="23"/>
          </p:nvPr>
        </p:nvSpPr>
        <p:spPr>
          <a:xfrm>
            <a:off x="1066800" y="-1079500"/>
            <a:ext cx="10858500" cy="15941454"/>
          </a:xfrm>
          <a:prstGeom prst="rect">
            <a:avLst/>
          </a:prstGeom>
          <a:ln w="9525">
            <a:round/>
          </a:ln>
        </p:spPr>
        <p:txBody>
          <a:bodyPr lIns="91439" tIns="45719" rIns="91439" bIns="45719" anchor="t">
            <a:noAutofit/>
          </a:bodyPr>
          <a:lstStyle/>
          <a:p>
            <a:pPr/>
          </a:p>
        </p:txBody>
      </p:sp>
      <p:sp>
        <p:nvSpPr>
          <p:cNvPr id="9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正文级别 1…"/>
          <p:cNvSpPr txBox="1"/>
          <p:nvPr>
            <p:ph type="body" idx="1"/>
          </p:nvPr>
        </p:nvSpPr>
        <p:spPr>
          <a:xfrm>
            <a:off x="2374900" y="1778000"/>
            <a:ext cx="19621500" cy="10147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正文级别 1</a:t>
            </a:r>
          </a:p>
          <a:p>
            <a:pPr lvl="1"/>
            <a:r>
              <a:t>正文级别 2</a:t>
            </a:r>
          </a:p>
          <a:p>
            <a:pPr lvl="2"/>
            <a:r>
              <a:t>正文级别 3</a:t>
            </a:r>
          </a:p>
          <a:p>
            <a:pPr lvl="3"/>
            <a:r>
              <a:t>正文级别 4</a:t>
            </a:r>
          </a:p>
          <a:p>
            <a:pPr lvl="4"/>
            <a:r>
              <a:t>正文级别 5</a:t>
            </a:r>
          </a:p>
        </p:txBody>
      </p:sp>
      <p:sp>
        <p:nvSpPr>
          <p:cNvPr id="3" name="标题文本"/>
          <p:cNvSpPr txBox="1"/>
          <p:nvPr>
            <p:ph type="title"/>
          </p:nvPr>
        </p:nvSpPr>
        <p:spPr>
          <a:xfrm>
            <a:off x="2387600" y="977900"/>
            <a:ext cx="19621500" cy="2679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4" name="幻灯片编号"/>
          <p:cNvSpPr txBox="1"/>
          <p:nvPr>
            <p:ph type="sldNum" sz="quarter" idx="2"/>
          </p:nvPr>
        </p:nvSpPr>
        <p:spPr>
          <a:xfrm>
            <a:off x="11927872" y="12674600"/>
            <a:ext cx="504445" cy="465532"/>
          </a:xfrm>
          <a:prstGeom prst="rect">
            <a:avLst/>
          </a:prstGeom>
          <a:ln w="12700">
            <a:miter lim="400000"/>
          </a:ln>
        </p:spPr>
        <p:txBody>
          <a:bodyPr wrap="none" lIns="50800" tIns="50800" rIns="50800" bIns="50800">
            <a:spAutoFit/>
          </a:bodyPr>
          <a:lstStyle>
            <a:lvl1pPr>
              <a:defRPr b="1" sz="2400">
                <a:solidFill>
                  <a:srgbClr val="F1F1F1"/>
                </a:solidFill>
                <a:latin typeface="+mn-lt"/>
                <a:ea typeface="+mn-ea"/>
                <a:cs typeface="+mn-cs"/>
                <a:sym typeface="Superclarendon Regular"/>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1" baseline="0" cap="none" i="0" spc="-197" strike="noStrike" sz="6600" u="none">
          <a:solidFill>
            <a:srgbClr val="EEEEEE"/>
          </a:solidFill>
          <a:uFillTx/>
          <a:latin typeface="+mn-lt"/>
          <a:ea typeface="+mn-ea"/>
          <a:cs typeface="+mn-cs"/>
          <a:sym typeface="Superclarendon Regular"/>
        </a:defRPr>
      </a:lvl1pPr>
      <a:lvl2pPr marL="0" marR="0" indent="0" algn="ctr" defTabSz="825500" rtl="0" latinLnBrk="0">
        <a:lnSpc>
          <a:spcPct val="100000"/>
        </a:lnSpc>
        <a:spcBef>
          <a:spcPts val="0"/>
        </a:spcBef>
        <a:spcAft>
          <a:spcPts val="0"/>
        </a:spcAft>
        <a:buClrTx/>
        <a:buSzTx/>
        <a:buFontTx/>
        <a:buNone/>
        <a:tabLst/>
        <a:defRPr b="1" baseline="0" cap="none" i="0" spc="-197" strike="noStrike" sz="6600" u="none">
          <a:solidFill>
            <a:srgbClr val="EEEEEE"/>
          </a:solidFill>
          <a:uFillTx/>
          <a:latin typeface="+mn-lt"/>
          <a:ea typeface="+mn-ea"/>
          <a:cs typeface="+mn-cs"/>
          <a:sym typeface="Superclarendon Regular"/>
        </a:defRPr>
      </a:lvl2pPr>
      <a:lvl3pPr marL="0" marR="0" indent="0" algn="ctr" defTabSz="825500" rtl="0" latinLnBrk="0">
        <a:lnSpc>
          <a:spcPct val="100000"/>
        </a:lnSpc>
        <a:spcBef>
          <a:spcPts val="0"/>
        </a:spcBef>
        <a:spcAft>
          <a:spcPts val="0"/>
        </a:spcAft>
        <a:buClrTx/>
        <a:buSzTx/>
        <a:buFontTx/>
        <a:buNone/>
        <a:tabLst/>
        <a:defRPr b="1" baseline="0" cap="none" i="0" spc="-197" strike="noStrike" sz="6600" u="none">
          <a:solidFill>
            <a:srgbClr val="EEEEEE"/>
          </a:solidFill>
          <a:uFillTx/>
          <a:latin typeface="+mn-lt"/>
          <a:ea typeface="+mn-ea"/>
          <a:cs typeface="+mn-cs"/>
          <a:sym typeface="Superclarendon Regular"/>
        </a:defRPr>
      </a:lvl3pPr>
      <a:lvl4pPr marL="0" marR="0" indent="0" algn="ctr" defTabSz="825500" rtl="0" latinLnBrk="0">
        <a:lnSpc>
          <a:spcPct val="100000"/>
        </a:lnSpc>
        <a:spcBef>
          <a:spcPts val="0"/>
        </a:spcBef>
        <a:spcAft>
          <a:spcPts val="0"/>
        </a:spcAft>
        <a:buClrTx/>
        <a:buSzTx/>
        <a:buFontTx/>
        <a:buNone/>
        <a:tabLst/>
        <a:defRPr b="1" baseline="0" cap="none" i="0" spc="-197" strike="noStrike" sz="6600" u="none">
          <a:solidFill>
            <a:srgbClr val="EEEEEE"/>
          </a:solidFill>
          <a:uFillTx/>
          <a:latin typeface="+mn-lt"/>
          <a:ea typeface="+mn-ea"/>
          <a:cs typeface="+mn-cs"/>
          <a:sym typeface="Superclarendon Regular"/>
        </a:defRPr>
      </a:lvl4pPr>
      <a:lvl5pPr marL="0" marR="0" indent="0" algn="ctr" defTabSz="825500" rtl="0" latinLnBrk="0">
        <a:lnSpc>
          <a:spcPct val="100000"/>
        </a:lnSpc>
        <a:spcBef>
          <a:spcPts val="0"/>
        </a:spcBef>
        <a:spcAft>
          <a:spcPts val="0"/>
        </a:spcAft>
        <a:buClrTx/>
        <a:buSzTx/>
        <a:buFontTx/>
        <a:buNone/>
        <a:tabLst/>
        <a:defRPr b="1" baseline="0" cap="none" i="0" spc="-197" strike="noStrike" sz="6600" u="none">
          <a:solidFill>
            <a:srgbClr val="EEEEEE"/>
          </a:solidFill>
          <a:uFillTx/>
          <a:latin typeface="+mn-lt"/>
          <a:ea typeface="+mn-ea"/>
          <a:cs typeface="+mn-cs"/>
          <a:sym typeface="Superclarendon Regular"/>
        </a:defRPr>
      </a:lvl5pPr>
      <a:lvl6pPr marL="0" marR="0" indent="0" algn="ctr" defTabSz="825500" rtl="0" latinLnBrk="0">
        <a:lnSpc>
          <a:spcPct val="100000"/>
        </a:lnSpc>
        <a:spcBef>
          <a:spcPts val="0"/>
        </a:spcBef>
        <a:spcAft>
          <a:spcPts val="0"/>
        </a:spcAft>
        <a:buClrTx/>
        <a:buSzTx/>
        <a:buFontTx/>
        <a:buNone/>
        <a:tabLst/>
        <a:defRPr b="1" baseline="0" cap="none" i="0" spc="-197" strike="noStrike" sz="6600" u="none">
          <a:solidFill>
            <a:srgbClr val="EEEEEE"/>
          </a:solidFill>
          <a:uFillTx/>
          <a:latin typeface="+mn-lt"/>
          <a:ea typeface="+mn-ea"/>
          <a:cs typeface="+mn-cs"/>
          <a:sym typeface="Superclarendon Regular"/>
        </a:defRPr>
      </a:lvl6pPr>
      <a:lvl7pPr marL="0" marR="0" indent="0" algn="ctr" defTabSz="825500" rtl="0" latinLnBrk="0">
        <a:lnSpc>
          <a:spcPct val="100000"/>
        </a:lnSpc>
        <a:spcBef>
          <a:spcPts val="0"/>
        </a:spcBef>
        <a:spcAft>
          <a:spcPts val="0"/>
        </a:spcAft>
        <a:buClrTx/>
        <a:buSzTx/>
        <a:buFontTx/>
        <a:buNone/>
        <a:tabLst/>
        <a:defRPr b="1" baseline="0" cap="none" i="0" spc="-197" strike="noStrike" sz="6600" u="none">
          <a:solidFill>
            <a:srgbClr val="EEEEEE"/>
          </a:solidFill>
          <a:uFillTx/>
          <a:latin typeface="+mn-lt"/>
          <a:ea typeface="+mn-ea"/>
          <a:cs typeface="+mn-cs"/>
          <a:sym typeface="Superclarendon Regular"/>
        </a:defRPr>
      </a:lvl7pPr>
      <a:lvl8pPr marL="0" marR="0" indent="0" algn="ctr" defTabSz="825500" rtl="0" latinLnBrk="0">
        <a:lnSpc>
          <a:spcPct val="100000"/>
        </a:lnSpc>
        <a:spcBef>
          <a:spcPts val="0"/>
        </a:spcBef>
        <a:spcAft>
          <a:spcPts val="0"/>
        </a:spcAft>
        <a:buClrTx/>
        <a:buSzTx/>
        <a:buFontTx/>
        <a:buNone/>
        <a:tabLst/>
        <a:defRPr b="1" baseline="0" cap="none" i="0" spc="-197" strike="noStrike" sz="6600" u="none">
          <a:solidFill>
            <a:srgbClr val="EEEEEE"/>
          </a:solidFill>
          <a:uFillTx/>
          <a:latin typeface="+mn-lt"/>
          <a:ea typeface="+mn-ea"/>
          <a:cs typeface="+mn-cs"/>
          <a:sym typeface="Superclarendon Regular"/>
        </a:defRPr>
      </a:lvl8pPr>
      <a:lvl9pPr marL="0" marR="0" indent="0" algn="ctr" defTabSz="825500" rtl="0" latinLnBrk="0">
        <a:lnSpc>
          <a:spcPct val="100000"/>
        </a:lnSpc>
        <a:spcBef>
          <a:spcPts val="0"/>
        </a:spcBef>
        <a:spcAft>
          <a:spcPts val="0"/>
        </a:spcAft>
        <a:buClrTx/>
        <a:buSzTx/>
        <a:buFontTx/>
        <a:buNone/>
        <a:tabLst/>
        <a:defRPr b="1" baseline="0" cap="none" i="0" spc="-197" strike="noStrike" sz="6600" u="none">
          <a:solidFill>
            <a:srgbClr val="EEEEEE"/>
          </a:solidFill>
          <a:uFillTx/>
          <a:latin typeface="+mn-lt"/>
          <a:ea typeface="+mn-ea"/>
          <a:cs typeface="+mn-cs"/>
          <a:sym typeface="Superclarendon Regular"/>
        </a:defRPr>
      </a:lvl9pPr>
    </p:titleStyle>
    <p:bodyStyle>
      <a:lvl1pPr marL="8128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1pPr>
      <a:lvl2pPr marL="16256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2pPr>
      <a:lvl3pPr marL="24384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3pPr>
      <a:lvl4pPr marL="32512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4pPr>
      <a:lvl5pPr marL="40640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5pPr>
      <a:lvl6pPr marL="48768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6pPr>
      <a:lvl7pPr marL="56896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7pPr>
      <a:lvl8pPr marL="65024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8pPr>
      <a:lvl9pPr marL="73152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9pPr>
    </p:bodyStyle>
    <p:otherStyle>
      <a:lvl1pPr marL="0" marR="0" indent="0" algn="ctr" defTabSz="825500" latinLnBrk="0">
        <a:lnSpc>
          <a:spcPct val="100000"/>
        </a:lnSpc>
        <a:spcBef>
          <a:spcPts val="0"/>
        </a:spcBef>
        <a:spcAft>
          <a:spcPts val="0"/>
        </a:spcAft>
        <a:buClrTx/>
        <a:buSzTx/>
        <a:buFontTx/>
        <a:buNone/>
        <a:tabLst/>
        <a:defRPr b="1" baseline="0" cap="none" i="0" spc="0" strike="noStrike" sz="2400" u="none">
          <a:solidFill>
            <a:schemeClr val="tx1"/>
          </a:solidFill>
          <a:uFillTx/>
          <a:latin typeface="+mn-lt"/>
          <a:ea typeface="+mn-ea"/>
          <a:cs typeface="+mn-cs"/>
          <a:sym typeface="Superclarendon Regular"/>
        </a:defRPr>
      </a:lvl1pPr>
      <a:lvl2pPr marL="0" marR="0" indent="228600" algn="ctr" defTabSz="825500" latinLnBrk="0">
        <a:lnSpc>
          <a:spcPct val="100000"/>
        </a:lnSpc>
        <a:spcBef>
          <a:spcPts val="0"/>
        </a:spcBef>
        <a:spcAft>
          <a:spcPts val="0"/>
        </a:spcAft>
        <a:buClrTx/>
        <a:buSzTx/>
        <a:buFontTx/>
        <a:buNone/>
        <a:tabLst/>
        <a:defRPr b="1" baseline="0" cap="none" i="0" spc="0" strike="noStrike" sz="2400" u="none">
          <a:solidFill>
            <a:schemeClr val="tx1"/>
          </a:solidFill>
          <a:uFillTx/>
          <a:latin typeface="+mn-lt"/>
          <a:ea typeface="+mn-ea"/>
          <a:cs typeface="+mn-cs"/>
          <a:sym typeface="Superclarendon Regular"/>
        </a:defRPr>
      </a:lvl2pPr>
      <a:lvl3pPr marL="0" marR="0" indent="457200" algn="ctr" defTabSz="825500" latinLnBrk="0">
        <a:lnSpc>
          <a:spcPct val="100000"/>
        </a:lnSpc>
        <a:spcBef>
          <a:spcPts val="0"/>
        </a:spcBef>
        <a:spcAft>
          <a:spcPts val="0"/>
        </a:spcAft>
        <a:buClrTx/>
        <a:buSzTx/>
        <a:buFontTx/>
        <a:buNone/>
        <a:tabLst/>
        <a:defRPr b="1" baseline="0" cap="none" i="0" spc="0" strike="noStrike" sz="2400" u="none">
          <a:solidFill>
            <a:schemeClr val="tx1"/>
          </a:solidFill>
          <a:uFillTx/>
          <a:latin typeface="+mn-lt"/>
          <a:ea typeface="+mn-ea"/>
          <a:cs typeface="+mn-cs"/>
          <a:sym typeface="Superclarendon Regular"/>
        </a:defRPr>
      </a:lvl3pPr>
      <a:lvl4pPr marL="0" marR="0" indent="685800" algn="ctr" defTabSz="825500" latinLnBrk="0">
        <a:lnSpc>
          <a:spcPct val="100000"/>
        </a:lnSpc>
        <a:spcBef>
          <a:spcPts val="0"/>
        </a:spcBef>
        <a:spcAft>
          <a:spcPts val="0"/>
        </a:spcAft>
        <a:buClrTx/>
        <a:buSzTx/>
        <a:buFontTx/>
        <a:buNone/>
        <a:tabLst/>
        <a:defRPr b="1" baseline="0" cap="none" i="0" spc="0" strike="noStrike" sz="2400" u="none">
          <a:solidFill>
            <a:schemeClr val="tx1"/>
          </a:solidFill>
          <a:uFillTx/>
          <a:latin typeface="+mn-lt"/>
          <a:ea typeface="+mn-ea"/>
          <a:cs typeface="+mn-cs"/>
          <a:sym typeface="Superclarendon Regular"/>
        </a:defRPr>
      </a:lvl4pPr>
      <a:lvl5pPr marL="0" marR="0" indent="914400" algn="ctr" defTabSz="825500" latinLnBrk="0">
        <a:lnSpc>
          <a:spcPct val="100000"/>
        </a:lnSpc>
        <a:spcBef>
          <a:spcPts val="0"/>
        </a:spcBef>
        <a:spcAft>
          <a:spcPts val="0"/>
        </a:spcAft>
        <a:buClrTx/>
        <a:buSzTx/>
        <a:buFontTx/>
        <a:buNone/>
        <a:tabLst/>
        <a:defRPr b="1" baseline="0" cap="none" i="0" spc="0" strike="noStrike" sz="2400" u="none">
          <a:solidFill>
            <a:schemeClr val="tx1"/>
          </a:solidFill>
          <a:uFillTx/>
          <a:latin typeface="+mn-lt"/>
          <a:ea typeface="+mn-ea"/>
          <a:cs typeface="+mn-cs"/>
          <a:sym typeface="Superclarendon Regular"/>
        </a:defRPr>
      </a:lvl5pPr>
      <a:lvl6pPr marL="0" marR="0" indent="1143000" algn="ctr" defTabSz="825500" latinLnBrk="0">
        <a:lnSpc>
          <a:spcPct val="100000"/>
        </a:lnSpc>
        <a:spcBef>
          <a:spcPts val="0"/>
        </a:spcBef>
        <a:spcAft>
          <a:spcPts val="0"/>
        </a:spcAft>
        <a:buClrTx/>
        <a:buSzTx/>
        <a:buFontTx/>
        <a:buNone/>
        <a:tabLst/>
        <a:defRPr b="1" baseline="0" cap="none" i="0" spc="0" strike="noStrike" sz="2400" u="none">
          <a:solidFill>
            <a:schemeClr val="tx1"/>
          </a:solidFill>
          <a:uFillTx/>
          <a:latin typeface="+mn-lt"/>
          <a:ea typeface="+mn-ea"/>
          <a:cs typeface="+mn-cs"/>
          <a:sym typeface="Superclarendon Regular"/>
        </a:defRPr>
      </a:lvl6pPr>
      <a:lvl7pPr marL="0" marR="0" indent="1371600" algn="ctr" defTabSz="825500" latinLnBrk="0">
        <a:lnSpc>
          <a:spcPct val="100000"/>
        </a:lnSpc>
        <a:spcBef>
          <a:spcPts val="0"/>
        </a:spcBef>
        <a:spcAft>
          <a:spcPts val="0"/>
        </a:spcAft>
        <a:buClrTx/>
        <a:buSzTx/>
        <a:buFontTx/>
        <a:buNone/>
        <a:tabLst/>
        <a:defRPr b="1" baseline="0" cap="none" i="0" spc="0" strike="noStrike" sz="2400" u="none">
          <a:solidFill>
            <a:schemeClr val="tx1"/>
          </a:solidFill>
          <a:uFillTx/>
          <a:latin typeface="+mn-lt"/>
          <a:ea typeface="+mn-ea"/>
          <a:cs typeface="+mn-cs"/>
          <a:sym typeface="Superclarendon Regular"/>
        </a:defRPr>
      </a:lvl7pPr>
      <a:lvl8pPr marL="0" marR="0" indent="1600200" algn="ctr" defTabSz="825500" latinLnBrk="0">
        <a:lnSpc>
          <a:spcPct val="100000"/>
        </a:lnSpc>
        <a:spcBef>
          <a:spcPts val="0"/>
        </a:spcBef>
        <a:spcAft>
          <a:spcPts val="0"/>
        </a:spcAft>
        <a:buClrTx/>
        <a:buSzTx/>
        <a:buFontTx/>
        <a:buNone/>
        <a:tabLst/>
        <a:defRPr b="1" baseline="0" cap="none" i="0" spc="0" strike="noStrike" sz="2400" u="none">
          <a:solidFill>
            <a:schemeClr val="tx1"/>
          </a:solidFill>
          <a:uFillTx/>
          <a:latin typeface="+mn-lt"/>
          <a:ea typeface="+mn-ea"/>
          <a:cs typeface="+mn-cs"/>
          <a:sym typeface="Superclarendon Regular"/>
        </a:defRPr>
      </a:lvl8pPr>
      <a:lvl9pPr marL="0" marR="0" indent="1828800" algn="ctr" defTabSz="825500" latinLnBrk="0">
        <a:lnSpc>
          <a:spcPct val="100000"/>
        </a:lnSpc>
        <a:spcBef>
          <a:spcPts val="0"/>
        </a:spcBef>
        <a:spcAft>
          <a:spcPts val="0"/>
        </a:spcAft>
        <a:buClrTx/>
        <a:buSzTx/>
        <a:buFontTx/>
        <a:buNone/>
        <a:tabLst/>
        <a:defRPr b="1" baseline="0" cap="none" i="0" spc="0" strike="noStrike" sz="2400" u="none">
          <a:solidFill>
            <a:schemeClr val="tx1"/>
          </a:solidFill>
          <a:uFillTx/>
          <a:latin typeface="+mn-lt"/>
          <a:ea typeface="+mn-ea"/>
          <a:cs typeface="+mn-cs"/>
          <a:sym typeface="Superclarendon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3" name="一个人在打鼓的黑白照片" descr="一个人在打鼓的黑白照片"/>
          <p:cNvPicPr>
            <a:picLocks noChangeAspect="0"/>
          </p:cNvPicPr>
          <p:nvPr>
            <p:ph type="pic" idx="21"/>
          </p:nvPr>
        </p:nvPicPr>
        <p:blipFill>
          <a:blip r:embed="rId2">
            <a:extLst/>
          </a:blip>
          <a:stretch>
            <a:fillRect/>
          </a:stretch>
        </p:blipFill>
        <p:spPr>
          <a:xfrm>
            <a:off x="571500" y="524470"/>
            <a:ext cx="23241000" cy="8902701"/>
          </a:xfrm>
          <a:prstGeom prst="rect">
            <a:avLst/>
          </a:prstGeom>
        </p:spPr>
      </p:pic>
      <p:sp>
        <p:nvSpPr>
          <p:cNvPr id="144" name="A Cloud-based Smart Home Control System"/>
          <p:cNvSpPr txBox="1"/>
          <p:nvPr>
            <p:ph type="title"/>
          </p:nvPr>
        </p:nvSpPr>
        <p:spPr>
          <a:prstGeom prst="rect">
            <a:avLst/>
          </a:prstGeom>
        </p:spPr>
        <p:txBody>
          <a:bodyPr/>
          <a:lstStyle>
            <a:lvl1pPr defTabSz="643889">
              <a:defRPr spc="-140" sz="7019"/>
            </a:lvl1pPr>
          </a:lstStyle>
          <a:p>
            <a:pPr/>
            <a:r>
              <a:t>A Cloud-based Smart Home Control System</a:t>
            </a:r>
            <a:endParaRPr b="0" spc="-21" sz="1092">
              <a:latin typeface="Songti SC Regular"/>
              <a:ea typeface="Songti SC Regular"/>
              <a:cs typeface="Songti SC Regular"/>
              <a:sym typeface="Songti SC Regular"/>
            </a:endParaRPr>
          </a:p>
        </p:txBody>
      </p:sp>
      <p:sp>
        <p:nvSpPr>
          <p:cNvPr id="145" name="An IOC simulation experiment"/>
          <p:cNvSpPr txBox="1"/>
          <p:nvPr>
            <p:ph type="body" sz="quarter" idx="1"/>
          </p:nvPr>
        </p:nvSpPr>
        <p:spPr>
          <a:prstGeom prst="rect">
            <a:avLst/>
          </a:prstGeom>
        </p:spPr>
        <p:txBody>
          <a:bodyPr/>
          <a:lstStyle/>
          <a:p>
            <a:pPr/>
            <a:r>
              <a:t>An IOC simulation experiment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1. UI for user operation, we designed the online platform using bootstrap/jinja/flask…"/>
          <p:cNvSpPr txBox="1"/>
          <p:nvPr>
            <p:ph type="body" idx="1"/>
          </p:nvPr>
        </p:nvSpPr>
        <p:spPr>
          <a:xfrm>
            <a:off x="2417108" y="4513851"/>
            <a:ext cx="19304926" cy="7569201"/>
          </a:xfrm>
          <a:prstGeom prst="rect">
            <a:avLst/>
          </a:prstGeom>
        </p:spPr>
        <p:txBody>
          <a:bodyPr/>
          <a:lstStyle/>
          <a:p>
            <a:pPr marL="634999" indent="-634999">
              <a:buBlip>
                <a:blip r:embed="rId2"/>
              </a:buBlip>
              <a:defRPr sz="4700"/>
            </a:pPr>
            <a:r>
              <a:t>1. UI for user operation, we designed the online platform using bootstrap/jinja/flask</a:t>
            </a:r>
          </a:p>
          <a:p>
            <a:pPr marL="634999" indent="-634999">
              <a:buBlip>
                <a:blip r:embed="rId2"/>
              </a:buBlip>
              <a:defRPr sz="4700"/>
            </a:pPr>
            <a:r>
              <a:t>2. The operation action communicates with the IOT client. The event is triggered by the template page of Jinja on the front end of rabbittimq, and then passed to the pika middleware through the Flask API, and pika is then passed to rabbitmq</a:t>
            </a:r>
          </a:p>
          <a:p>
            <a:pPr marL="634999" indent="-634999">
              <a:buBlip>
                <a:blip r:embed="rId2"/>
              </a:buBlip>
              <a:defRPr sz="4700"/>
            </a:pPr>
            <a:r>
              <a:t>3. The GUI that rabbitmq sends to physical hardware simulation of various electrical appliances</a:t>
            </a:r>
          </a:p>
        </p:txBody>
      </p:sp>
      <p:sp>
        <p:nvSpPr>
          <p:cNvPr id="173" name="文本"/>
          <p:cNvSpPr txBox="1"/>
          <p:nvPr/>
        </p:nvSpPr>
        <p:spPr>
          <a:xfrm>
            <a:off x="201102" y="4401020"/>
            <a:ext cx="152401"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solidFill>
                  <a:srgbClr val="000000"/>
                </a:solidFill>
                <a:latin typeface="Songti SC Regular"/>
                <a:ea typeface="Songti SC Regular"/>
                <a:cs typeface="Songti SC Regular"/>
                <a:sym typeface="Songti SC Regular"/>
              </a:defRPr>
            </a:lvl1pPr>
          </a:lstStyle>
          <a:p>
            <a:pPr>
              <a:defRPr sz="1600">
                <a:latin typeface="Helvetica"/>
                <a:ea typeface="Helvetica"/>
                <a:cs typeface="Helvetica"/>
                <a:sym typeface="Helvetica"/>
              </a:defRPr>
            </a:pPr>
            <a:r>
              <a:rPr sz="1200">
                <a:latin typeface="Songti SC Regular"/>
                <a:ea typeface="Songti SC Regular"/>
                <a:cs typeface="Songti SC Regular"/>
                <a:sym typeface="Songti SC Regular"/>
              </a:rPr>
              <a:t> </a:t>
            </a:r>
          </a:p>
        </p:txBody>
      </p:sp>
      <p:sp>
        <p:nvSpPr>
          <p:cNvPr id="174" name="Project dataflow Architecture"/>
          <p:cNvSpPr txBox="1"/>
          <p:nvPr>
            <p:ph type="title"/>
          </p:nvPr>
        </p:nvSpPr>
        <p:spPr>
          <a:prstGeom prst="rect">
            <a:avLst/>
          </a:prstGeom>
        </p:spPr>
        <p:txBody>
          <a:bodyPr/>
          <a:lstStyle/>
          <a:p>
            <a:pPr/>
            <a:r>
              <a:t>Project dataflow Architecture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Rabbitmq Message flow"/>
          <p:cNvSpPr txBox="1"/>
          <p:nvPr>
            <p:ph type="title"/>
          </p:nvPr>
        </p:nvSpPr>
        <p:spPr>
          <a:prstGeom prst="rect">
            <a:avLst/>
          </a:prstGeom>
        </p:spPr>
        <p:txBody>
          <a:bodyPr/>
          <a:lstStyle/>
          <a:p>
            <a:pPr/>
            <a:r>
              <a:t>Rabbitmq Message flow </a:t>
            </a:r>
          </a:p>
        </p:txBody>
      </p:sp>
      <p:pic>
        <p:nvPicPr>
          <p:cNvPr id="177" name="图像" descr="图像"/>
          <p:cNvPicPr>
            <a:picLocks noChangeAspect="1"/>
          </p:cNvPicPr>
          <p:nvPr/>
        </p:nvPicPr>
        <p:blipFill>
          <a:blip r:embed="rId2">
            <a:extLst/>
          </a:blip>
          <a:stretch>
            <a:fillRect/>
          </a:stretch>
        </p:blipFill>
        <p:spPr>
          <a:xfrm>
            <a:off x="3179608" y="4639433"/>
            <a:ext cx="17862625" cy="506552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Web front end"/>
          <p:cNvSpPr txBox="1"/>
          <p:nvPr>
            <p:ph type="title"/>
          </p:nvPr>
        </p:nvSpPr>
        <p:spPr>
          <a:prstGeom prst="rect">
            <a:avLst/>
          </a:prstGeom>
        </p:spPr>
        <p:txBody>
          <a:bodyPr/>
          <a:lstStyle/>
          <a:p>
            <a:pPr/>
            <a:r>
              <a:t>Web front end</a:t>
            </a:r>
          </a:p>
        </p:txBody>
      </p:sp>
      <p:pic>
        <p:nvPicPr>
          <p:cNvPr id="180" name="图像" descr="图像"/>
          <p:cNvPicPr>
            <a:picLocks noChangeAspect="1"/>
          </p:cNvPicPr>
          <p:nvPr/>
        </p:nvPicPr>
        <p:blipFill>
          <a:blip r:embed="rId2">
            <a:extLst/>
          </a:blip>
          <a:stretch>
            <a:fillRect/>
          </a:stretch>
        </p:blipFill>
        <p:spPr>
          <a:xfrm>
            <a:off x="1933397" y="3082599"/>
            <a:ext cx="20561301" cy="95504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GUI client"/>
          <p:cNvSpPr txBox="1"/>
          <p:nvPr>
            <p:ph type="title"/>
          </p:nvPr>
        </p:nvSpPr>
        <p:spPr>
          <a:prstGeom prst="rect">
            <a:avLst/>
          </a:prstGeom>
        </p:spPr>
        <p:txBody>
          <a:bodyPr/>
          <a:lstStyle/>
          <a:p>
            <a:pPr/>
            <a:r>
              <a:t>GUI client</a:t>
            </a:r>
          </a:p>
        </p:txBody>
      </p:sp>
      <p:pic>
        <p:nvPicPr>
          <p:cNvPr id="183" name="图像" descr="图像"/>
          <p:cNvPicPr>
            <a:picLocks noChangeAspect="1"/>
          </p:cNvPicPr>
          <p:nvPr/>
        </p:nvPicPr>
        <p:blipFill>
          <a:blip r:embed="rId2">
            <a:extLst/>
          </a:blip>
          <a:stretch>
            <a:fillRect/>
          </a:stretch>
        </p:blipFill>
        <p:spPr>
          <a:xfrm>
            <a:off x="2262552" y="4140200"/>
            <a:ext cx="8396990" cy="8315598"/>
          </a:xfrm>
          <a:prstGeom prst="rect">
            <a:avLst/>
          </a:prstGeom>
          <a:ln w="12700">
            <a:miter lim="400000"/>
          </a:ln>
        </p:spPr>
      </p:pic>
      <p:pic>
        <p:nvPicPr>
          <p:cNvPr id="184" name="图像" descr="图像"/>
          <p:cNvPicPr>
            <a:picLocks noChangeAspect="1"/>
          </p:cNvPicPr>
          <p:nvPr/>
        </p:nvPicPr>
        <p:blipFill>
          <a:blip r:embed="rId3">
            <a:extLst/>
          </a:blip>
          <a:stretch>
            <a:fillRect/>
          </a:stretch>
        </p:blipFill>
        <p:spPr>
          <a:xfrm>
            <a:off x="13197918" y="4140200"/>
            <a:ext cx="7912101" cy="82296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GUI client"/>
          <p:cNvSpPr txBox="1"/>
          <p:nvPr>
            <p:ph type="title"/>
          </p:nvPr>
        </p:nvSpPr>
        <p:spPr>
          <a:prstGeom prst="rect">
            <a:avLst/>
          </a:prstGeom>
        </p:spPr>
        <p:txBody>
          <a:bodyPr/>
          <a:lstStyle/>
          <a:p>
            <a:pPr/>
            <a:r>
              <a:t>GUI client</a:t>
            </a:r>
          </a:p>
        </p:txBody>
      </p:sp>
      <p:pic>
        <p:nvPicPr>
          <p:cNvPr id="187" name="图像" descr="图像"/>
          <p:cNvPicPr>
            <a:picLocks noChangeAspect="1"/>
          </p:cNvPicPr>
          <p:nvPr/>
        </p:nvPicPr>
        <p:blipFill>
          <a:blip r:embed="rId2">
            <a:extLst/>
          </a:blip>
          <a:stretch>
            <a:fillRect/>
          </a:stretch>
        </p:blipFill>
        <p:spPr>
          <a:xfrm>
            <a:off x="1954151" y="4260850"/>
            <a:ext cx="10433540" cy="5892080"/>
          </a:xfrm>
          <a:prstGeom prst="rect">
            <a:avLst/>
          </a:prstGeom>
          <a:ln w="12700">
            <a:miter lim="400000"/>
          </a:ln>
        </p:spPr>
      </p:pic>
      <p:pic>
        <p:nvPicPr>
          <p:cNvPr id="188" name="图像" descr="图像"/>
          <p:cNvPicPr>
            <a:picLocks noChangeAspect="1"/>
          </p:cNvPicPr>
          <p:nvPr/>
        </p:nvPicPr>
        <p:blipFill>
          <a:blip r:embed="rId3">
            <a:extLst/>
          </a:blip>
          <a:stretch>
            <a:fillRect/>
          </a:stretch>
        </p:blipFill>
        <p:spPr>
          <a:xfrm>
            <a:off x="13236018" y="4140200"/>
            <a:ext cx="9252557" cy="613338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Evaluation &amp; Conclusions"/>
          <p:cNvSpPr txBox="1"/>
          <p:nvPr>
            <p:ph type="ctrTitle"/>
          </p:nvPr>
        </p:nvSpPr>
        <p:spPr>
          <a:prstGeom prst="rect">
            <a:avLst/>
          </a:prstGeom>
        </p:spPr>
        <p:txBody>
          <a:bodyPr/>
          <a:lstStyle>
            <a:lvl1pPr>
              <a:buClr>
                <a:srgbClr val="A29A85"/>
              </a:buClr>
              <a:defRPr b="0" spc="0" sz="11400">
                <a:latin typeface="Helvetica Neue Bold Condensed"/>
                <a:ea typeface="Helvetica Neue Bold Condensed"/>
                <a:cs typeface="Helvetica Neue Bold Condensed"/>
                <a:sym typeface="Helvetica Neue Bold Condensed"/>
              </a:defRPr>
            </a:lvl1pPr>
          </a:lstStyle>
          <a:p>
            <a:pPr/>
            <a:r>
              <a:t>Evaluation &amp; Conclusions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Experimental Evaluation and Conclusions"/>
          <p:cNvSpPr txBox="1"/>
          <p:nvPr>
            <p:ph type="title"/>
          </p:nvPr>
        </p:nvSpPr>
        <p:spPr>
          <a:prstGeom prst="rect">
            <a:avLst/>
          </a:prstGeom>
        </p:spPr>
        <p:txBody>
          <a:bodyPr/>
          <a:lstStyle/>
          <a:p>
            <a:pPr/>
            <a:r>
              <a:t>Experimental Evaluation and Conclusions</a:t>
            </a:r>
          </a:p>
        </p:txBody>
      </p:sp>
      <p:sp>
        <p:nvSpPr>
          <p:cNvPr id="193" name="Relying on our software system and Raspberry Pi ARM-based hardware, our simulations can cover most common hardware-software interactions of home IoT hardware.…"/>
          <p:cNvSpPr txBox="1"/>
          <p:nvPr>
            <p:ph type="body" idx="4294967295"/>
          </p:nvPr>
        </p:nvSpPr>
        <p:spPr>
          <a:xfrm>
            <a:off x="1583725" y="4495337"/>
            <a:ext cx="17712870" cy="7569201"/>
          </a:xfrm>
          <a:prstGeom prst="rect">
            <a:avLst/>
          </a:prstGeom>
        </p:spPr>
        <p:txBody>
          <a:bodyPr/>
          <a:lstStyle/>
          <a:p>
            <a:pPr marL="634999" indent="-634999">
              <a:spcBef>
                <a:spcPts val="4200"/>
              </a:spcBef>
              <a:buBlip>
                <a:blip r:embed="rId2"/>
              </a:buBlip>
              <a:defRPr sz="5000"/>
            </a:pPr>
            <a:r>
              <a:t>Relying on our software system and Raspberry Pi ARM-based hardware, our simulations can cover most common hardware-software interactions of home IoT hardware.</a:t>
            </a:r>
          </a:p>
          <a:p>
            <a:pPr marL="634999" indent="-634999">
              <a:spcBef>
                <a:spcPts val="4200"/>
              </a:spcBef>
              <a:buBlip>
                <a:blip r:embed="rId2"/>
              </a:buBlip>
              <a:defRPr sz="5000"/>
            </a:pPr>
          </a:p>
          <a:p>
            <a:pPr marL="634999" indent="-634999">
              <a:spcBef>
                <a:spcPts val="4200"/>
              </a:spcBef>
              <a:buBlip>
                <a:blip r:embed="rId2"/>
              </a:buBlip>
              <a:defRPr sz="5000"/>
            </a:pPr>
            <a:r>
              <a:t>Our software solutions can be easily extended to real IoT hardware for deployment and testing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Introduction"/>
          <p:cNvSpPr txBox="1"/>
          <p:nvPr>
            <p:ph type="ctrTitle"/>
          </p:nvPr>
        </p:nvSpPr>
        <p:spPr>
          <a:prstGeom prst="rect">
            <a:avLst/>
          </a:prstGeom>
        </p:spPr>
        <p:txBody>
          <a:bodyPr/>
          <a:lstStyle>
            <a:lvl1pPr>
              <a:buClr>
                <a:srgbClr val="A29A85"/>
              </a:buClr>
              <a:defRPr b="0" spc="0" sz="11400">
                <a:latin typeface="Helvetica Neue Bold Condensed"/>
                <a:ea typeface="Helvetica Neue Bold Condensed"/>
                <a:cs typeface="Helvetica Neue Bold Condensed"/>
                <a:sym typeface="Helvetica Neue Bold Condensed"/>
              </a:defRPr>
            </a:lvl1pPr>
          </a:lstStyle>
          <a:p>
            <a:pPr/>
            <a:r>
              <a:t>Introduction</a:t>
            </a:r>
          </a:p>
        </p:txBody>
      </p:sp>
      <p:sp>
        <p:nvSpPr>
          <p:cNvPr id="148" name="连按此项以编辑"/>
          <p:cNvSpPr txBox="1"/>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Our Project goal"/>
          <p:cNvSpPr txBox="1"/>
          <p:nvPr>
            <p:ph type="title"/>
          </p:nvPr>
        </p:nvSpPr>
        <p:spPr>
          <a:prstGeom prst="rect">
            <a:avLst/>
          </a:prstGeom>
        </p:spPr>
        <p:txBody>
          <a:bodyPr/>
          <a:lstStyle/>
          <a:p>
            <a:pPr/>
            <a:r>
              <a:t>Our Project goal</a:t>
            </a:r>
          </a:p>
        </p:txBody>
      </p:sp>
      <p:sp>
        <p:nvSpPr>
          <p:cNvPr id="151" name="Our project wants to design a system (simulation) that includes the control functions of various household appliances. The system's architecture includes a smartphone front end, a Raspberry Pi device as a gateway, and the cloud as a hosting environment f"/>
          <p:cNvSpPr txBox="1"/>
          <p:nvPr>
            <p:ph type="body" sz="half" idx="1"/>
          </p:nvPr>
        </p:nvSpPr>
        <p:spPr>
          <a:xfrm>
            <a:off x="8370803" y="4437883"/>
            <a:ext cx="13625597" cy="8185917"/>
          </a:xfrm>
          <a:prstGeom prst="rect">
            <a:avLst/>
          </a:prstGeom>
        </p:spPr>
        <p:txBody>
          <a:bodyPr/>
          <a:lstStyle/>
          <a:p>
            <a:pPr>
              <a:buBlip>
                <a:blip r:embed="rId2"/>
              </a:buBlip>
            </a:pPr>
            <a:r>
              <a:t>Our project wants to design a system (simulation) that includes the control functions of various household appliances. The system's architecture includes a smartphone front end, a Raspberry Pi device as a gateway, and the cloud as a hosting environment for all other command processing systems. </a:t>
            </a:r>
          </a:p>
          <a:p>
            <a:pPr>
              <a:buBlip>
                <a:blip r:embed="rId2"/>
              </a:buBlip>
            </a:pPr>
            <a:r>
              <a:t>We also aim to define a unified set of interfaces for the smart home.</a:t>
            </a:r>
          </a:p>
        </p:txBody>
      </p:sp>
      <p:pic>
        <p:nvPicPr>
          <p:cNvPr id="152" name="图像" descr="图像"/>
          <p:cNvPicPr>
            <a:picLocks noChangeAspect="1"/>
          </p:cNvPicPr>
          <p:nvPr/>
        </p:nvPicPr>
        <p:blipFill>
          <a:blip r:embed="rId3">
            <a:extLst/>
          </a:blip>
          <a:stretch>
            <a:fillRect/>
          </a:stretch>
        </p:blipFill>
        <p:spPr>
          <a:xfrm>
            <a:off x="1416402" y="5899106"/>
            <a:ext cx="6841402" cy="457419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My motivation"/>
          <p:cNvSpPr txBox="1"/>
          <p:nvPr>
            <p:ph type="title"/>
          </p:nvPr>
        </p:nvSpPr>
        <p:spPr>
          <a:prstGeom prst="rect">
            <a:avLst/>
          </a:prstGeom>
        </p:spPr>
        <p:txBody>
          <a:bodyPr/>
          <a:lstStyle/>
          <a:p>
            <a:pPr/>
            <a:r>
              <a:t>My motivation</a:t>
            </a:r>
          </a:p>
        </p:txBody>
      </p:sp>
      <p:sp>
        <p:nvSpPr>
          <p:cNvPr id="155" name="The Internet of Things is growing, but testing IoT applications and backend services without a large number of connected devices can be a challenge.…"/>
          <p:cNvSpPr txBox="1"/>
          <p:nvPr>
            <p:ph type="body" idx="1"/>
          </p:nvPr>
        </p:nvSpPr>
        <p:spPr>
          <a:xfrm>
            <a:off x="2422995" y="4597400"/>
            <a:ext cx="20536175" cy="8026400"/>
          </a:xfrm>
          <a:prstGeom prst="rect">
            <a:avLst/>
          </a:prstGeom>
        </p:spPr>
        <p:txBody>
          <a:bodyPr/>
          <a:lstStyle/>
          <a:p>
            <a:pPr>
              <a:buBlip>
                <a:blip r:embed="rId2"/>
              </a:buBlip>
            </a:pPr>
            <a:r>
              <a:t>The Internet of Things is growing, but testing IoT applications and backend services without a large number of connected devices can be a challenge.</a:t>
            </a:r>
          </a:p>
          <a:p>
            <a:pPr>
              <a:buBlip>
                <a:blip r:embed="rId2"/>
              </a:buBlip>
            </a:pPr>
            <a:r>
              <a:t>To help users who lack physical devices test device integration and IoT backend services more easily, we want to provide an IoT device simulator solution. The solution provides a web-based graphical user interface (GUI) console, eliminating the need for customers to configure and manage physical devices or develop time-consuming scripts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Background"/>
          <p:cNvSpPr txBox="1"/>
          <p:nvPr>
            <p:ph type="ctrTitle"/>
          </p:nvPr>
        </p:nvSpPr>
        <p:spPr>
          <a:prstGeom prst="rect">
            <a:avLst/>
          </a:prstGeom>
        </p:spPr>
        <p:txBody>
          <a:bodyPr/>
          <a:lstStyle>
            <a:lvl1pPr>
              <a:buClr>
                <a:srgbClr val="A29A85"/>
              </a:buClr>
              <a:defRPr b="0" spc="0" sz="11400">
                <a:latin typeface="Helvetica Neue Bold Condensed"/>
                <a:ea typeface="Helvetica Neue Bold Condensed"/>
                <a:cs typeface="Helvetica Neue Bold Condensed"/>
                <a:sym typeface="Helvetica Neue Bold Condensed"/>
              </a:defRPr>
            </a:lvl1pPr>
          </a:lstStyle>
          <a:p>
            <a:pPr/>
            <a:r>
              <a:t>Background</a:t>
            </a:r>
          </a:p>
        </p:txBody>
      </p:sp>
      <p:sp>
        <p:nvSpPr>
          <p:cNvPr id="158" name="连按此项以编辑"/>
          <p:cNvSpPr txBox="1"/>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Project background"/>
          <p:cNvSpPr txBox="1"/>
          <p:nvPr>
            <p:ph type="title"/>
          </p:nvPr>
        </p:nvSpPr>
        <p:spPr>
          <a:prstGeom prst="rect">
            <a:avLst/>
          </a:prstGeom>
        </p:spPr>
        <p:txBody>
          <a:bodyPr/>
          <a:lstStyle/>
          <a:p>
            <a:pPr/>
            <a:r>
              <a:t>Project background</a:t>
            </a:r>
          </a:p>
        </p:txBody>
      </p:sp>
      <p:sp>
        <p:nvSpPr>
          <p:cNvPr id="161" name="The development of ZigBee, RFID, NFC and other short-range communication networks means that we can establish a cheaper and reliable home intranet, and the popularity of smart phones provides people with an intelligent terminal that can access the Intern"/>
          <p:cNvSpPr txBox="1"/>
          <p:nvPr>
            <p:ph type="body" idx="1"/>
          </p:nvPr>
        </p:nvSpPr>
        <p:spPr>
          <a:prstGeom prst="rect">
            <a:avLst/>
          </a:prstGeom>
        </p:spPr>
        <p:txBody>
          <a:bodyPr/>
          <a:lstStyle/>
          <a:p>
            <a:pPr>
              <a:buBlip>
                <a:blip r:embed="rId2"/>
              </a:buBlip>
            </a:pPr>
            <a:r>
              <a:t>The development of ZigBee, RFID, NFC and other short-range communication networks means that we can establish a cheaper and reliable home intranet, and the popularity of smart phones provides people with an intelligent terminal that can access the Internet anytime and anywhere. </a:t>
            </a:r>
          </a:p>
          <a:p>
            <a:pPr>
              <a:buBlip>
                <a:blip r:embed="rId2"/>
              </a:buBlip>
            </a:pPr>
            <a:r>
              <a:t>With the development of open source project: rabbitmq/flask/python3/tkinter, we can simulate IOT more easily</a:t>
            </a:r>
          </a:p>
          <a:p>
            <a:pPr>
              <a:buBlip>
                <a:blip r:embed="rId2"/>
              </a:buBlip>
            </a:pPr>
            <a:r>
              <a:t>With the aim of our project, developer and people who are interested in smart home can experience the Internet of Things more conveniently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The Problem"/>
          <p:cNvSpPr txBox="1"/>
          <p:nvPr>
            <p:ph type="ctrTitle"/>
          </p:nvPr>
        </p:nvSpPr>
        <p:spPr>
          <a:prstGeom prst="rect">
            <a:avLst/>
          </a:prstGeom>
        </p:spPr>
        <p:txBody>
          <a:bodyPr/>
          <a:lstStyle>
            <a:lvl1pPr>
              <a:buClr>
                <a:srgbClr val="A29A85"/>
              </a:buClr>
              <a:defRPr b="0" spc="0" sz="11400">
                <a:latin typeface="Helvetica Neue Bold Condensed"/>
                <a:ea typeface="Helvetica Neue Bold Condensed"/>
                <a:cs typeface="Helvetica Neue Bold Condensed"/>
                <a:sym typeface="Helvetica Neue Bold Condensed"/>
              </a:defRPr>
            </a:lvl1pPr>
          </a:lstStyle>
          <a:p>
            <a:pPr/>
            <a:r>
              <a:t>The Problem</a:t>
            </a:r>
          </a:p>
        </p:txBody>
      </p:sp>
      <p:sp>
        <p:nvSpPr>
          <p:cNvPr id="164" name="连按此项以编辑"/>
          <p:cNvSpPr txBox="1"/>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The Problem"/>
          <p:cNvSpPr txBox="1"/>
          <p:nvPr>
            <p:ph type="title"/>
          </p:nvPr>
        </p:nvSpPr>
        <p:spPr>
          <a:prstGeom prst="rect">
            <a:avLst/>
          </a:prstGeom>
        </p:spPr>
        <p:txBody>
          <a:bodyPr/>
          <a:lstStyle/>
          <a:p>
            <a:pPr/>
            <a:r>
              <a:t>The Problem</a:t>
            </a:r>
          </a:p>
        </p:txBody>
      </p:sp>
      <p:sp>
        <p:nvSpPr>
          <p:cNvPr id="167" name="Anyone interested in a smart home, but IoT hardware doesn't come cheap. Testing IoT applications and backend services can be a challenge without a large number of connected smart devices.…"/>
          <p:cNvSpPr txBox="1"/>
          <p:nvPr>
            <p:ph type="body" idx="1"/>
          </p:nvPr>
        </p:nvSpPr>
        <p:spPr>
          <a:prstGeom prst="rect">
            <a:avLst/>
          </a:prstGeom>
        </p:spPr>
        <p:txBody>
          <a:bodyPr/>
          <a:lstStyle/>
          <a:p>
            <a:pPr>
              <a:buBlip>
                <a:blip r:embed="rId2"/>
              </a:buBlip>
            </a:pPr>
            <a:r>
              <a:t>Anyone interested in a smart home, but IoT hardware doesn't come cheap. Testing IoT applications and backend services can be a challenge without a large number of connected smart devices.</a:t>
            </a:r>
          </a:p>
          <a:p>
            <a:pPr>
              <a:buBlip>
                <a:blip r:embed="rId2"/>
              </a:buBlip>
            </a:pPr>
            <a:r>
              <a:t>What is the software and hardware combined solution that can simplify the testing of IoT smart homes and get started?</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The Solution"/>
          <p:cNvSpPr txBox="1"/>
          <p:nvPr>
            <p:ph type="ctrTitle"/>
          </p:nvPr>
        </p:nvSpPr>
        <p:spPr>
          <a:prstGeom prst="rect">
            <a:avLst/>
          </a:prstGeom>
        </p:spPr>
        <p:txBody>
          <a:bodyPr/>
          <a:lstStyle>
            <a:lvl1pPr>
              <a:buClr>
                <a:srgbClr val="A29A85"/>
              </a:buClr>
              <a:defRPr b="0" spc="0" sz="11400">
                <a:latin typeface="Helvetica Neue Bold Condensed"/>
                <a:ea typeface="Helvetica Neue Bold Condensed"/>
                <a:cs typeface="Helvetica Neue Bold Condensed"/>
                <a:sym typeface="Helvetica Neue Bold Condensed"/>
              </a:defRPr>
            </a:lvl1pPr>
          </a:lstStyle>
          <a:p>
            <a:pPr/>
            <a:r>
              <a:t>The Solution</a:t>
            </a:r>
          </a:p>
        </p:txBody>
      </p:sp>
      <p:sp>
        <p:nvSpPr>
          <p:cNvPr id="170" name="连按此项以编辑"/>
          <p:cNvSpPr txBox="1"/>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6.png"/></Relationships>

</file>

<file path=ppt/theme/theme1.xml><?xml version="1.0" encoding="utf-8"?>
<a:theme xmlns:a="http://schemas.openxmlformats.org/drawingml/2006/main" xmlns:r="http://schemas.openxmlformats.org/officeDocument/2006/relationships" name="New_Template6">
  <a:themeElements>
    <a:clrScheme name="New_Template6">
      <a:dk1>
        <a:srgbClr val="000000"/>
      </a:dk1>
      <a:lt1>
        <a:srgbClr val="EEEEEE"/>
      </a:lt1>
      <a:dk2>
        <a:srgbClr val="3E4044"/>
      </a:dk2>
      <a:lt2>
        <a:srgbClr val="DCDDE0"/>
      </a:lt2>
      <a:accent1>
        <a:srgbClr val="0AB8BF"/>
      </a:accent1>
      <a:accent2>
        <a:srgbClr val="82B21C"/>
      </a:accent2>
      <a:accent3>
        <a:srgbClr val="E6A629"/>
      </a:accent3>
      <a:accent4>
        <a:srgbClr val="E86F1B"/>
      </a:accent4>
      <a:accent5>
        <a:srgbClr val="C4411D"/>
      </a:accent5>
      <a:accent6>
        <a:srgbClr val="795B8C"/>
      </a:accent6>
      <a:hlink>
        <a:srgbClr val="0000FF"/>
      </a:hlink>
      <a:folHlink>
        <a:srgbClr val="FF00FF"/>
      </a:folHlink>
    </a:clrScheme>
    <a:fontScheme name="New_Template6">
      <a:majorFont>
        <a:latin typeface="Superclarendon Regular"/>
        <a:ea typeface="Superclarendon Regular"/>
        <a:cs typeface="Superclarendon Regular"/>
      </a:majorFont>
      <a:minorFont>
        <a:latin typeface="Superclarendon Regular"/>
        <a:ea typeface="Superclarendon Regular"/>
        <a:cs typeface="Superclarendon Regular"/>
      </a:minorFont>
    </a:fontScheme>
    <a:fmtScheme name="New_Template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EEEEEE"/>
            </a:solidFill>
            <a:effectLst>
              <a:outerShdw sx="100000" sy="100000" kx="0" ky="0" algn="b" rotWithShape="0" blurRad="25400" dist="25400" dir="2388334">
                <a:srgbClr val="000000">
                  <a:alpha val="79310"/>
                </a:srgbClr>
              </a:outerShdw>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6">
  <a:themeElements>
    <a:clrScheme name="New_Template6">
      <a:dk1>
        <a:srgbClr val="000000"/>
      </a:dk1>
      <a:lt1>
        <a:srgbClr val="FFFFFF"/>
      </a:lt1>
      <a:dk2>
        <a:srgbClr val="3E4044"/>
      </a:dk2>
      <a:lt2>
        <a:srgbClr val="DCDDE0"/>
      </a:lt2>
      <a:accent1>
        <a:srgbClr val="0AB8BF"/>
      </a:accent1>
      <a:accent2>
        <a:srgbClr val="82B21C"/>
      </a:accent2>
      <a:accent3>
        <a:srgbClr val="E6A629"/>
      </a:accent3>
      <a:accent4>
        <a:srgbClr val="E86F1B"/>
      </a:accent4>
      <a:accent5>
        <a:srgbClr val="C4411D"/>
      </a:accent5>
      <a:accent6>
        <a:srgbClr val="795B8C"/>
      </a:accent6>
      <a:hlink>
        <a:srgbClr val="0000FF"/>
      </a:hlink>
      <a:folHlink>
        <a:srgbClr val="FF00FF"/>
      </a:folHlink>
    </a:clrScheme>
    <a:fontScheme name="New_Template6">
      <a:majorFont>
        <a:latin typeface="Superclarendon Regular"/>
        <a:ea typeface="Superclarendon Regular"/>
        <a:cs typeface="Superclarendon Regular"/>
      </a:majorFont>
      <a:minorFont>
        <a:latin typeface="Superclarendon Regular"/>
        <a:ea typeface="Superclarendon Regular"/>
        <a:cs typeface="Superclarendon Regular"/>
      </a:minorFont>
    </a:fontScheme>
    <a:fmtScheme name="New_Template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EEEEEE"/>
            </a:solidFill>
            <a:effectLst>
              <a:outerShdw sx="100000" sy="100000" kx="0" ky="0" algn="b" rotWithShape="0" blurRad="25400" dist="25400" dir="2388334">
                <a:srgbClr val="000000">
                  <a:alpha val="79310"/>
                </a:srgbClr>
              </a:outerShdw>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